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86" r:id="rId4"/>
    <p:sldId id="257" r:id="rId5"/>
    <p:sldId id="258" r:id="rId6"/>
    <p:sldId id="288" r:id="rId7"/>
    <p:sldId id="259" r:id="rId8"/>
    <p:sldId id="264" r:id="rId9"/>
    <p:sldId id="274" r:id="rId10"/>
    <p:sldId id="276" r:id="rId11"/>
    <p:sldId id="277" r:id="rId12"/>
    <p:sldId id="289" r:id="rId13"/>
    <p:sldId id="265" r:id="rId14"/>
    <p:sldId id="291" r:id="rId15"/>
    <p:sldId id="292" r:id="rId16"/>
    <p:sldId id="290" r:id="rId17"/>
    <p:sldId id="267" r:id="rId18"/>
    <p:sldId id="283" r:id="rId19"/>
    <p:sldId id="284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4" autoAdjust="0"/>
    <p:restoredTop sz="96270" autoAdjust="0"/>
  </p:normalViewPr>
  <p:slideViewPr>
    <p:cSldViewPr snapToGrid="0">
      <p:cViewPr varScale="1">
        <p:scale>
          <a:sx n="105" d="100"/>
          <a:sy n="105" d="100"/>
        </p:scale>
        <p:origin x="138" y="402"/>
      </p:cViewPr>
      <p:guideLst/>
    </p:cSldViewPr>
  </p:slideViewPr>
  <p:outlineViewPr>
    <p:cViewPr>
      <p:scale>
        <a:sx n="33" d="100"/>
        <a:sy n="33" d="100"/>
      </p:scale>
      <p:origin x="0" y="-177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91728727365222E-2"/>
          <c:y val="3.5417965883579462E-2"/>
          <c:w val="0.92078873624731616"/>
          <c:h val="0.87774749013778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17365D">
                  <a:lumMod val="60000"/>
                  <a:lumOff val="40000"/>
                </a:srgbClr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17365D">
                    <a:lumMod val="60000"/>
                    <a:lumOff val="40000"/>
                  </a:srgbClr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BD0-4731-BCC6-907B3863D101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17365D">
                    <a:lumMod val="60000"/>
                    <a:lumOff val="40000"/>
                  </a:srgbClr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BD0-4731-BCC6-907B3863D101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17365D">
                    <a:lumMod val="60000"/>
                    <a:lumOff val="40000"/>
                  </a:srgbClr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BD0-4731-BCC6-907B3863D101}"/>
              </c:ext>
            </c:extLst>
          </c:dPt>
          <c:dPt>
            <c:idx val="3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17365D">
                    <a:lumMod val="60000"/>
                    <a:lumOff val="40000"/>
                  </a:srgbClr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BD0-4731-BCC6-907B3863D101}"/>
              </c:ext>
            </c:extLst>
          </c:dPt>
          <c:dPt>
            <c:idx val="4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17365D">
                    <a:lumMod val="60000"/>
                    <a:lumOff val="40000"/>
                  </a:srgbClr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BBD0-4731-BCC6-907B3863D101}"/>
              </c:ext>
            </c:extLst>
          </c:dPt>
          <c:dPt>
            <c:idx val="5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17365D">
                    <a:lumMod val="60000"/>
                    <a:lumOff val="40000"/>
                  </a:srgbClr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BBD0-4731-BCC6-907B3863D1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  <c:pt idx="3">
                  <c:v>2019 г.</c:v>
                </c:pt>
                <c:pt idx="4">
                  <c:v>2020 г.</c:v>
                </c:pt>
                <c:pt idx="5">
                  <c:v>2021 г.</c:v>
                </c:pt>
                <c:pt idx="6">
                  <c:v>2022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13</c:v>
                </c:pt>
                <c:pt idx="4">
                  <c:v>27</c:v>
                </c:pt>
                <c:pt idx="5">
                  <c:v>21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D0-4731-BCC6-907B3863D1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6"/>
        <c:overlap val="-22"/>
        <c:axId val="41995296"/>
        <c:axId val="41994464"/>
      </c:barChart>
      <c:catAx>
        <c:axId val="419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94464"/>
        <c:crosses val="autoZero"/>
        <c:auto val="1"/>
        <c:lblAlgn val="ctr"/>
        <c:lblOffset val="100"/>
        <c:noMultiLvlLbl val="0"/>
      </c:catAx>
      <c:valAx>
        <c:axId val="41994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9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2775811266477E-2"/>
          <c:y val="2.4190599420550761E-2"/>
          <c:w val="0.94196808524221531"/>
          <c:h val="0.903231414024921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204942256556239E-2"/>
                  <c:y val="7.1446654102556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6E-4B53-8060-3A42260DC269}"/>
                </c:ext>
              </c:extLst>
            </c:dLbl>
            <c:dLbl>
              <c:idx val="1"/>
              <c:layout>
                <c:manualLayout>
                  <c:x val="-2.120494225655626E-2"/>
                  <c:y val="-6.4301988692301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6E-4B53-8060-3A42260DC269}"/>
                </c:ext>
              </c:extLst>
            </c:dLbl>
            <c:dLbl>
              <c:idx val="2"/>
              <c:layout>
                <c:manualLayout>
                  <c:x val="-4.4370173834086597E-2"/>
                  <c:y val="4.0486437324782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6E-4B53-8060-3A42260DC269}"/>
                </c:ext>
              </c:extLst>
            </c:dLbl>
            <c:dLbl>
              <c:idx val="3"/>
              <c:layout>
                <c:manualLayout>
                  <c:x val="5.4350740576037228E-3"/>
                  <c:y val="-7.8591319512812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6E-4B53-8060-3A42260DC269}"/>
                </c:ext>
              </c:extLst>
            </c:dLbl>
            <c:dLbl>
              <c:idx val="4"/>
              <c:layout>
                <c:manualLayout>
                  <c:x val="-4.5528435412963121E-2"/>
                  <c:y val="9.04990951965719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6E-4B53-8060-3A42260DC269}"/>
                </c:ext>
              </c:extLst>
            </c:dLbl>
            <c:dLbl>
              <c:idx val="5"/>
              <c:layout>
                <c:manualLayout>
                  <c:x val="-1.8888419098803177E-2"/>
                  <c:y val="-0.1190777568375948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6E-4B53-8060-3A42260DC269}"/>
                </c:ext>
              </c:extLst>
            </c:dLbl>
            <c:dLbl>
              <c:idx val="6"/>
              <c:layout>
                <c:manualLayout>
                  <c:x val="-2.815451172981533E-2"/>
                  <c:y val="0.13574864279485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6E-4B53-8060-3A42260DC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412</c:v>
                </c:pt>
                <c:pt idx="1">
                  <c:v>427</c:v>
                </c:pt>
                <c:pt idx="2">
                  <c:v>412</c:v>
                </c:pt>
                <c:pt idx="3">
                  <c:v>381</c:v>
                </c:pt>
                <c:pt idx="4">
                  <c:v>376</c:v>
                </c:pt>
                <c:pt idx="5">
                  <c:v>383</c:v>
                </c:pt>
                <c:pt idx="6">
                  <c:v>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6E-4B53-8060-3A42260DC2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78597744"/>
        <c:axId val="1978605232"/>
      </c:lineChart>
      <c:catAx>
        <c:axId val="19785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605232"/>
        <c:crosses val="autoZero"/>
        <c:auto val="1"/>
        <c:lblAlgn val="ctr"/>
        <c:lblOffset val="100"/>
        <c:noMultiLvlLbl val="0"/>
      </c:catAx>
      <c:valAx>
        <c:axId val="197860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59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01T11:05:08.35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AAEEB-1AB6-4DC8-9D7A-2F29EF2DF1C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87E355-34C9-485E-84FD-11B818C8FC11}">
      <dgm:prSet phldrT="[Текст]"/>
      <dgm:spPr/>
      <dgm:t>
        <a:bodyPr/>
        <a:lstStyle/>
        <a:p>
          <a:r>
            <a:rPr lang="ru-RU" dirty="0" smtClean="0"/>
            <a:t>Начальник отдела</a:t>
          </a:r>
          <a:endParaRPr lang="ru-RU" dirty="0"/>
        </a:p>
      </dgm:t>
    </dgm:pt>
    <dgm:pt modelId="{18FC54CC-BEC4-4D90-88C1-211757B79035}" type="parTrans" cxnId="{DC56DCB1-9450-4283-84BE-9D65991CFA83}">
      <dgm:prSet/>
      <dgm:spPr/>
      <dgm:t>
        <a:bodyPr/>
        <a:lstStyle/>
        <a:p>
          <a:endParaRPr lang="ru-RU"/>
        </a:p>
      </dgm:t>
    </dgm:pt>
    <dgm:pt modelId="{3F6DD2F0-EF28-4BEC-9D32-EB052DC0055D}" type="sibTrans" cxnId="{DC56DCB1-9450-4283-84BE-9D65991CFA83}">
      <dgm:prSet/>
      <dgm:spPr/>
      <dgm:t>
        <a:bodyPr/>
        <a:lstStyle/>
        <a:p>
          <a:endParaRPr lang="ru-RU"/>
        </a:p>
      </dgm:t>
    </dgm:pt>
    <dgm:pt modelId="{F1BDF1C0-A0BB-47F0-AF97-6C433D8B9C92}">
      <dgm:prSet phldrT="[Текст]"/>
      <dgm:spPr/>
      <dgm:t>
        <a:bodyPr/>
        <a:lstStyle/>
        <a:p>
          <a:r>
            <a:rPr lang="ru-RU" dirty="0" smtClean="0"/>
            <a:t>Менеджер</a:t>
          </a:r>
          <a:endParaRPr lang="ru-RU" dirty="0"/>
        </a:p>
      </dgm:t>
    </dgm:pt>
    <dgm:pt modelId="{543BB78A-1580-4E0B-AB33-DD7A8769A3BC}" type="parTrans" cxnId="{53F9B3B8-5A91-4D39-AE54-1CE425B2744A}">
      <dgm:prSet/>
      <dgm:spPr/>
      <dgm:t>
        <a:bodyPr/>
        <a:lstStyle/>
        <a:p>
          <a:endParaRPr lang="ru-RU"/>
        </a:p>
      </dgm:t>
    </dgm:pt>
    <dgm:pt modelId="{8785781C-B5ED-40D2-BE9E-9BB1B516DF6B}" type="sibTrans" cxnId="{53F9B3B8-5A91-4D39-AE54-1CE425B2744A}">
      <dgm:prSet/>
      <dgm:spPr/>
      <dgm:t>
        <a:bodyPr/>
        <a:lstStyle/>
        <a:p>
          <a:endParaRPr lang="ru-RU"/>
        </a:p>
      </dgm:t>
    </dgm:pt>
    <dgm:pt modelId="{6A7370DE-28A8-459D-A4B7-CAA6C4B4FEA0}">
      <dgm:prSet phldrT="[Текст]"/>
      <dgm:spPr/>
      <dgm:t>
        <a:bodyPr/>
        <a:lstStyle/>
        <a:p>
          <a:r>
            <a:rPr lang="ru-RU" dirty="0" smtClean="0"/>
            <a:t>Системный оператор</a:t>
          </a:r>
        </a:p>
      </dgm:t>
    </dgm:pt>
    <dgm:pt modelId="{A2D1939A-E54A-4A53-A689-AF75C5318896}" type="parTrans" cxnId="{19B72ADF-C9A1-4CB4-B46D-2AF0828410EC}">
      <dgm:prSet/>
      <dgm:spPr/>
      <dgm:t>
        <a:bodyPr/>
        <a:lstStyle/>
        <a:p>
          <a:endParaRPr lang="ru-RU"/>
        </a:p>
      </dgm:t>
    </dgm:pt>
    <dgm:pt modelId="{D3955CFE-F17A-49CA-B8B5-A3948C87FCEE}" type="sibTrans" cxnId="{19B72ADF-C9A1-4CB4-B46D-2AF0828410EC}">
      <dgm:prSet/>
      <dgm:spPr/>
      <dgm:t>
        <a:bodyPr/>
        <a:lstStyle/>
        <a:p>
          <a:endParaRPr lang="ru-RU"/>
        </a:p>
      </dgm:t>
    </dgm:pt>
    <dgm:pt modelId="{F6CD0595-7601-4D1B-A5D8-DD2A7B0B9FBA}" type="pres">
      <dgm:prSet presAssocID="{44DAAEEB-1AB6-4DC8-9D7A-2F29EF2DF1C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CDC532-E550-49D1-8A9F-3B46CA945F33}" type="pres">
      <dgm:prSet presAssocID="{0D87E355-34C9-485E-84FD-11B818C8FC11}" presName="hierRoot1" presStyleCnt="0">
        <dgm:presLayoutVars>
          <dgm:hierBranch val="init"/>
        </dgm:presLayoutVars>
      </dgm:prSet>
      <dgm:spPr/>
    </dgm:pt>
    <dgm:pt modelId="{CCCA39B5-D5B3-4085-B53B-C88183AAE718}" type="pres">
      <dgm:prSet presAssocID="{0D87E355-34C9-485E-84FD-11B818C8FC11}" presName="rootComposite1" presStyleCnt="0"/>
      <dgm:spPr/>
    </dgm:pt>
    <dgm:pt modelId="{7E504284-76A3-40E1-92A6-4CF9B2655173}" type="pres">
      <dgm:prSet presAssocID="{0D87E355-34C9-485E-84FD-11B818C8FC1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06D778-6F27-4779-B010-8F96DE562120}" type="pres">
      <dgm:prSet presAssocID="{0D87E355-34C9-485E-84FD-11B818C8FC11}" presName="topArc1" presStyleLbl="parChTrans1D1" presStyleIdx="0" presStyleCnt="6"/>
      <dgm:spPr/>
    </dgm:pt>
    <dgm:pt modelId="{CE3FACF5-B8D5-478C-A961-A7834DD3EE2C}" type="pres">
      <dgm:prSet presAssocID="{0D87E355-34C9-485E-84FD-11B818C8FC11}" presName="bottomArc1" presStyleLbl="parChTrans1D1" presStyleIdx="1" presStyleCnt="6"/>
      <dgm:spPr/>
    </dgm:pt>
    <dgm:pt modelId="{AB7619F6-A0F8-41D4-9647-10D4DE2B928D}" type="pres">
      <dgm:prSet presAssocID="{0D87E355-34C9-485E-84FD-11B818C8FC11}" presName="topConnNode1" presStyleLbl="node1" presStyleIdx="0" presStyleCnt="0"/>
      <dgm:spPr/>
      <dgm:t>
        <a:bodyPr/>
        <a:lstStyle/>
        <a:p>
          <a:endParaRPr lang="ru-RU"/>
        </a:p>
      </dgm:t>
    </dgm:pt>
    <dgm:pt modelId="{5A8E6A2A-E211-4BD7-9FD3-28A1D79C1282}" type="pres">
      <dgm:prSet presAssocID="{0D87E355-34C9-485E-84FD-11B818C8FC11}" presName="hierChild2" presStyleCnt="0"/>
      <dgm:spPr/>
    </dgm:pt>
    <dgm:pt modelId="{FD25014B-142E-479F-97C0-1991C93B8208}" type="pres">
      <dgm:prSet presAssocID="{543BB78A-1580-4E0B-AB33-DD7A8769A3BC}" presName="Name28" presStyleLbl="parChTrans1D2" presStyleIdx="0" presStyleCnt="2"/>
      <dgm:spPr/>
      <dgm:t>
        <a:bodyPr/>
        <a:lstStyle/>
        <a:p>
          <a:endParaRPr lang="ru-RU"/>
        </a:p>
      </dgm:t>
    </dgm:pt>
    <dgm:pt modelId="{EF82E9AA-9AAD-4A94-A9FF-3529A4B42C52}" type="pres">
      <dgm:prSet presAssocID="{F1BDF1C0-A0BB-47F0-AF97-6C433D8B9C92}" presName="hierRoot2" presStyleCnt="0">
        <dgm:presLayoutVars>
          <dgm:hierBranch val="init"/>
        </dgm:presLayoutVars>
      </dgm:prSet>
      <dgm:spPr/>
    </dgm:pt>
    <dgm:pt modelId="{6A61E3F2-768E-4B91-BBED-624D629AF93E}" type="pres">
      <dgm:prSet presAssocID="{F1BDF1C0-A0BB-47F0-AF97-6C433D8B9C92}" presName="rootComposite2" presStyleCnt="0"/>
      <dgm:spPr/>
    </dgm:pt>
    <dgm:pt modelId="{A7BE1D8A-167A-4681-BB74-875456FFCEF7}" type="pres">
      <dgm:prSet presAssocID="{F1BDF1C0-A0BB-47F0-AF97-6C433D8B9C9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8D028A-1BC7-4201-B4CA-A227F4242252}" type="pres">
      <dgm:prSet presAssocID="{F1BDF1C0-A0BB-47F0-AF97-6C433D8B9C92}" presName="topArc2" presStyleLbl="parChTrans1D1" presStyleIdx="2" presStyleCnt="6"/>
      <dgm:spPr/>
    </dgm:pt>
    <dgm:pt modelId="{9F89287B-962B-4586-8F3F-810CC41E8957}" type="pres">
      <dgm:prSet presAssocID="{F1BDF1C0-A0BB-47F0-AF97-6C433D8B9C92}" presName="bottomArc2" presStyleLbl="parChTrans1D1" presStyleIdx="3" presStyleCnt="6"/>
      <dgm:spPr/>
    </dgm:pt>
    <dgm:pt modelId="{95768C73-83A3-4870-8058-19F3C9CA9035}" type="pres">
      <dgm:prSet presAssocID="{F1BDF1C0-A0BB-47F0-AF97-6C433D8B9C92}" presName="topConnNode2" presStyleLbl="node2" presStyleIdx="0" presStyleCnt="0"/>
      <dgm:spPr/>
      <dgm:t>
        <a:bodyPr/>
        <a:lstStyle/>
        <a:p>
          <a:endParaRPr lang="ru-RU"/>
        </a:p>
      </dgm:t>
    </dgm:pt>
    <dgm:pt modelId="{FBDBC69A-DBBB-4A56-BC39-234F4624BEC9}" type="pres">
      <dgm:prSet presAssocID="{F1BDF1C0-A0BB-47F0-AF97-6C433D8B9C92}" presName="hierChild4" presStyleCnt="0"/>
      <dgm:spPr/>
    </dgm:pt>
    <dgm:pt modelId="{EA559220-401D-4C3A-B3E0-9E02558DC29B}" type="pres">
      <dgm:prSet presAssocID="{F1BDF1C0-A0BB-47F0-AF97-6C433D8B9C92}" presName="hierChild5" presStyleCnt="0"/>
      <dgm:spPr/>
    </dgm:pt>
    <dgm:pt modelId="{7C51D108-67DE-43B2-AFC2-E0FA58C7579B}" type="pres">
      <dgm:prSet presAssocID="{A2D1939A-E54A-4A53-A689-AF75C5318896}" presName="Name28" presStyleLbl="parChTrans1D2" presStyleIdx="1" presStyleCnt="2"/>
      <dgm:spPr/>
      <dgm:t>
        <a:bodyPr/>
        <a:lstStyle/>
        <a:p>
          <a:endParaRPr lang="ru-RU"/>
        </a:p>
      </dgm:t>
    </dgm:pt>
    <dgm:pt modelId="{EE2D83C6-DDB0-43A2-92B2-9B8DC34956E6}" type="pres">
      <dgm:prSet presAssocID="{6A7370DE-28A8-459D-A4B7-CAA6C4B4FEA0}" presName="hierRoot2" presStyleCnt="0">
        <dgm:presLayoutVars>
          <dgm:hierBranch val="init"/>
        </dgm:presLayoutVars>
      </dgm:prSet>
      <dgm:spPr/>
    </dgm:pt>
    <dgm:pt modelId="{F87C4AA3-919B-4B6C-A6A5-50F9ECCB4130}" type="pres">
      <dgm:prSet presAssocID="{6A7370DE-28A8-459D-A4B7-CAA6C4B4FEA0}" presName="rootComposite2" presStyleCnt="0"/>
      <dgm:spPr/>
    </dgm:pt>
    <dgm:pt modelId="{A1C9B580-96B7-4859-ABAC-281233FDFBB0}" type="pres">
      <dgm:prSet presAssocID="{6A7370DE-28A8-459D-A4B7-CAA6C4B4FEA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6B1BF-078F-40D6-AAB2-162E16A92EC8}" type="pres">
      <dgm:prSet presAssocID="{6A7370DE-28A8-459D-A4B7-CAA6C4B4FEA0}" presName="topArc2" presStyleLbl="parChTrans1D1" presStyleIdx="4" presStyleCnt="6"/>
      <dgm:spPr/>
    </dgm:pt>
    <dgm:pt modelId="{75B48A7A-B3F3-433A-90DE-82CF9E037E66}" type="pres">
      <dgm:prSet presAssocID="{6A7370DE-28A8-459D-A4B7-CAA6C4B4FEA0}" presName="bottomArc2" presStyleLbl="parChTrans1D1" presStyleIdx="5" presStyleCnt="6"/>
      <dgm:spPr/>
    </dgm:pt>
    <dgm:pt modelId="{A2F909FE-1CAE-4FB3-9053-0DE673E8518E}" type="pres">
      <dgm:prSet presAssocID="{6A7370DE-28A8-459D-A4B7-CAA6C4B4FEA0}" presName="topConnNode2" presStyleLbl="node2" presStyleIdx="0" presStyleCnt="0"/>
      <dgm:spPr/>
      <dgm:t>
        <a:bodyPr/>
        <a:lstStyle/>
        <a:p>
          <a:endParaRPr lang="ru-RU"/>
        </a:p>
      </dgm:t>
    </dgm:pt>
    <dgm:pt modelId="{E9062F1F-077A-48B1-96C1-4260F3A2ADE8}" type="pres">
      <dgm:prSet presAssocID="{6A7370DE-28A8-459D-A4B7-CAA6C4B4FEA0}" presName="hierChild4" presStyleCnt="0"/>
      <dgm:spPr/>
    </dgm:pt>
    <dgm:pt modelId="{F173392A-F91E-4380-B3DC-7DB363163BDB}" type="pres">
      <dgm:prSet presAssocID="{6A7370DE-28A8-459D-A4B7-CAA6C4B4FEA0}" presName="hierChild5" presStyleCnt="0"/>
      <dgm:spPr/>
    </dgm:pt>
    <dgm:pt modelId="{72BD72AC-550C-4EF2-A8DB-32785C83F9CB}" type="pres">
      <dgm:prSet presAssocID="{0D87E355-34C9-485E-84FD-11B818C8FC11}" presName="hierChild3" presStyleCnt="0"/>
      <dgm:spPr/>
    </dgm:pt>
  </dgm:ptLst>
  <dgm:cxnLst>
    <dgm:cxn modelId="{9728F020-E445-4971-B37E-4B18B4F4D904}" type="presOf" srcId="{0D87E355-34C9-485E-84FD-11B818C8FC11}" destId="{7E504284-76A3-40E1-92A6-4CF9B2655173}" srcOrd="0" destOrd="0" presId="urn:microsoft.com/office/officeart/2008/layout/HalfCircleOrganizationChart"/>
    <dgm:cxn modelId="{DC56DCB1-9450-4283-84BE-9D65991CFA83}" srcId="{44DAAEEB-1AB6-4DC8-9D7A-2F29EF2DF1C4}" destId="{0D87E355-34C9-485E-84FD-11B818C8FC11}" srcOrd="0" destOrd="0" parTransId="{18FC54CC-BEC4-4D90-88C1-211757B79035}" sibTransId="{3F6DD2F0-EF28-4BEC-9D32-EB052DC0055D}"/>
    <dgm:cxn modelId="{50A23EFF-E3DE-4D3D-BEA8-1088732E0600}" type="presOf" srcId="{6A7370DE-28A8-459D-A4B7-CAA6C4B4FEA0}" destId="{A1C9B580-96B7-4859-ABAC-281233FDFBB0}" srcOrd="0" destOrd="0" presId="urn:microsoft.com/office/officeart/2008/layout/HalfCircleOrganizationChart"/>
    <dgm:cxn modelId="{C30149FC-D1C0-47CF-954B-F9C0C52433B7}" type="presOf" srcId="{0D87E355-34C9-485E-84FD-11B818C8FC11}" destId="{AB7619F6-A0F8-41D4-9647-10D4DE2B928D}" srcOrd="1" destOrd="0" presId="urn:microsoft.com/office/officeart/2008/layout/HalfCircleOrganizationChart"/>
    <dgm:cxn modelId="{B08D6EFD-FBEA-4AAE-8A1B-1DC5F72EE628}" type="presOf" srcId="{F1BDF1C0-A0BB-47F0-AF97-6C433D8B9C92}" destId="{A7BE1D8A-167A-4681-BB74-875456FFCEF7}" srcOrd="0" destOrd="0" presId="urn:microsoft.com/office/officeart/2008/layout/HalfCircleOrganizationChart"/>
    <dgm:cxn modelId="{76BA31CE-726F-42C2-A8FA-B178CABAA5D3}" type="presOf" srcId="{F1BDF1C0-A0BB-47F0-AF97-6C433D8B9C92}" destId="{95768C73-83A3-4870-8058-19F3C9CA9035}" srcOrd="1" destOrd="0" presId="urn:microsoft.com/office/officeart/2008/layout/HalfCircleOrganizationChart"/>
    <dgm:cxn modelId="{FE2F1F9A-ACE9-4D47-9E99-DA023EA45143}" type="presOf" srcId="{A2D1939A-E54A-4A53-A689-AF75C5318896}" destId="{7C51D108-67DE-43B2-AFC2-E0FA58C7579B}" srcOrd="0" destOrd="0" presId="urn:microsoft.com/office/officeart/2008/layout/HalfCircleOrganizationChart"/>
    <dgm:cxn modelId="{413BE5F4-0079-4ADD-B861-CFC149D057A9}" type="presOf" srcId="{44DAAEEB-1AB6-4DC8-9D7A-2F29EF2DF1C4}" destId="{F6CD0595-7601-4D1B-A5D8-DD2A7B0B9FBA}" srcOrd="0" destOrd="0" presId="urn:microsoft.com/office/officeart/2008/layout/HalfCircleOrganizationChart"/>
    <dgm:cxn modelId="{19B72ADF-C9A1-4CB4-B46D-2AF0828410EC}" srcId="{0D87E355-34C9-485E-84FD-11B818C8FC11}" destId="{6A7370DE-28A8-459D-A4B7-CAA6C4B4FEA0}" srcOrd="1" destOrd="0" parTransId="{A2D1939A-E54A-4A53-A689-AF75C5318896}" sibTransId="{D3955CFE-F17A-49CA-B8B5-A3948C87FCEE}"/>
    <dgm:cxn modelId="{34FC39C4-C74E-4308-AB86-371603488BC5}" type="presOf" srcId="{6A7370DE-28A8-459D-A4B7-CAA6C4B4FEA0}" destId="{A2F909FE-1CAE-4FB3-9053-0DE673E8518E}" srcOrd="1" destOrd="0" presId="urn:microsoft.com/office/officeart/2008/layout/HalfCircleOrganizationChart"/>
    <dgm:cxn modelId="{64BEEFF6-4DBA-44C9-855B-D2A26CC0DED1}" type="presOf" srcId="{543BB78A-1580-4E0B-AB33-DD7A8769A3BC}" destId="{FD25014B-142E-479F-97C0-1991C93B8208}" srcOrd="0" destOrd="0" presId="urn:microsoft.com/office/officeart/2008/layout/HalfCircleOrganizationChart"/>
    <dgm:cxn modelId="{53F9B3B8-5A91-4D39-AE54-1CE425B2744A}" srcId="{0D87E355-34C9-485E-84FD-11B818C8FC11}" destId="{F1BDF1C0-A0BB-47F0-AF97-6C433D8B9C92}" srcOrd="0" destOrd="0" parTransId="{543BB78A-1580-4E0B-AB33-DD7A8769A3BC}" sibTransId="{8785781C-B5ED-40D2-BE9E-9BB1B516DF6B}"/>
    <dgm:cxn modelId="{6C51A760-C13A-43D9-9E1F-BFE373E665AE}" type="presParOf" srcId="{F6CD0595-7601-4D1B-A5D8-DD2A7B0B9FBA}" destId="{50CDC532-E550-49D1-8A9F-3B46CA945F33}" srcOrd="0" destOrd="0" presId="urn:microsoft.com/office/officeart/2008/layout/HalfCircleOrganizationChart"/>
    <dgm:cxn modelId="{50A32975-D704-457F-98B6-3111B3C3AAD2}" type="presParOf" srcId="{50CDC532-E550-49D1-8A9F-3B46CA945F33}" destId="{CCCA39B5-D5B3-4085-B53B-C88183AAE718}" srcOrd="0" destOrd="0" presId="urn:microsoft.com/office/officeart/2008/layout/HalfCircleOrganizationChart"/>
    <dgm:cxn modelId="{1B25DF79-B632-4C36-8DF6-BE3EAE15F1CF}" type="presParOf" srcId="{CCCA39B5-D5B3-4085-B53B-C88183AAE718}" destId="{7E504284-76A3-40E1-92A6-4CF9B2655173}" srcOrd="0" destOrd="0" presId="urn:microsoft.com/office/officeart/2008/layout/HalfCircleOrganizationChart"/>
    <dgm:cxn modelId="{F636885D-3F11-40EE-B6A9-F820A3D6FD39}" type="presParOf" srcId="{CCCA39B5-D5B3-4085-B53B-C88183AAE718}" destId="{1F06D778-6F27-4779-B010-8F96DE562120}" srcOrd="1" destOrd="0" presId="urn:microsoft.com/office/officeart/2008/layout/HalfCircleOrganizationChart"/>
    <dgm:cxn modelId="{8BBF3F53-4E2A-4400-936F-2D995E0F668B}" type="presParOf" srcId="{CCCA39B5-D5B3-4085-B53B-C88183AAE718}" destId="{CE3FACF5-B8D5-478C-A961-A7834DD3EE2C}" srcOrd="2" destOrd="0" presId="urn:microsoft.com/office/officeart/2008/layout/HalfCircleOrganizationChart"/>
    <dgm:cxn modelId="{1B6EF3F7-881F-43D2-A5DA-50CAABE6444C}" type="presParOf" srcId="{CCCA39B5-D5B3-4085-B53B-C88183AAE718}" destId="{AB7619F6-A0F8-41D4-9647-10D4DE2B928D}" srcOrd="3" destOrd="0" presId="urn:microsoft.com/office/officeart/2008/layout/HalfCircleOrganizationChart"/>
    <dgm:cxn modelId="{C7BCA1C5-A2D5-49C8-91B5-1FDAB1088C3F}" type="presParOf" srcId="{50CDC532-E550-49D1-8A9F-3B46CA945F33}" destId="{5A8E6A2A-E211-4BD7-9FD3-28A1D79C1282}" srcOrd="1" destOrd="0" presId="urn:microsoft.com/office/officeart/2008/layout/HalfCircleOrganizationChart"/>
    <dgm:cxn modelId="{FFA6F552-97B2-40DB-9AF8-5242456CB5A9}" type="presParOf" srcId="{5A8E6A2A-E211-4BD7-9FD3-28A1D79C1282}" destId="{FD25014B-142E-479F-97C0-1991C93B8208}" srcOrd="0" destOrd="0" presId="urn:microsoft.com/office/officeart/2008/layout/HalfCircleOrganizationChart"/>
    <dgm:cxn modelId="{D05FD0AE-6440-440E-BBE0-358955EBD0E4}" type="presParOf" srcId="{5A8E6A2A-E211-4BD7-9FD3-28A1D79C1282}" destId="{EF82E9AA-9AAD-4A94-A9FF-3529A4B42C52}" srcOrd="1" destOrd="0" presId="urn:microsoft.com/office/officeart/2008/layout/HalfCircleOrganizationChart"/>
    <dgm:cxn modelId="{13A5C933-A77F-4575-97C1-C8B75F9FD283}" type="presParOf" srcId="{EF82E9AA-9AAD-4A94-A9FF-3529A4B42C52}" destId="{6A61E3F2-768E-4B91-BBED-624D629AF93E}" srcOrd="0" destOrd="0" presId="urn:microsoft.com/office/officeart/2008/layout/HalfCircleOrganizationChart"/>
    <dgm:cxn modelId="{9D49011C-4979-424F-AD73-C94DE6E5DC8A}" type="presParOf" srcId="{6A61E3F2-768E-4B91-BBED-624D629AF93E}" destId="{A7BE1D8A-167A-4681-BB74-875456FFCEF7}" srcOrd="0" destOrd="0" presId="urn:microsoft.com/office/officeart/2008/layout/HalfCircleOrganizationChart"/>
    <dgm:cxn modelId="{72607F25-DFC9-47A8-B1E2-A7B11720FF12}" type="presParOf" srcId="{6A61E3F2-768E-4B91-BBED-624D629AF93E}" destId="{B58D028A-1BC7-4201-B4CA-A227F4242252}" srcOrd="1" destOrd="0" presId="urn:microsoft.com/office/officeart/2008/layout/HalfCircleOrganizationChart"/>
    <dgm:cxn modelId="{6D18ABCB-318B-40BC-917B-539696CBB8F6}" type="presParOf" srcId="{6A61E3F2-768E-4B91-BBED-624D629AF93E}" destId="{9F89287B-962B-4586-8F3F-810CC41E8957}" srcOrd="2" destOrd="0" presId="urn:microsoft.com/office/officeart/2008/layout/HalfCircleOrganizationChart"/>
    <dgm:cxn modelId="{83AB38E9-5154-487A-B917-50E973A7546E}" type="presParOf" srcId="{6A61E3F2-768E-4B91-BBED-624D629AF93E}" destId="{95768C73-83A3-4870-8058-19F3C9CA9035}" srcOrd="3" destOrd="0" presId="urn:microsoft.com/office/officeart/2008/layout/HalfCircleOrganizationChart"/>
    <dgm:cxn modelId="{03206A1B-2765-4C02-A876-177188095194}" type="presParOf" srcId="{EF82E9AA-9AAD-4A94-A9FF-3529A4B42C52}" destId="{FBDBC69A-DBBB-4A56-BC39-234F4624BEC9}" srcOrd="1" destOrd="0" presId="urn:microsoft.com/office/officeart/2008/layout/HalfCircleOrganizationChart"/>
    <dgm:cxn modelId="{3E50ACFF-DE4B-48EE-A5F5-527B9A6D50E6}" type="presParOf" srcId="{EF82E9AA-9AAD-4A94-A9FF-3529A4B42C52}" destId="{EA559220-401D-4C3A-B3E0-9E02558DC29B}" srcOrd="2" destOrd="0" presId="urn:microsoft.com/office/officeart/2008/layout/HalfCircleOrganizationChart"/>
    <dgm:cxn modelId="{D0D5D46E-48AA-4F79-8DDB-29D3643F0363}" type="presParOf" srcId="{5A8E6A2A-E211-4BD7-9FD3-28A1D79C1282}" destId="{7C51D108-67DE-43B2-AFC2-E0FA58C7579B}" srcOrd="2" destOrd="0" presId="urn:microsoft.com/office/officeart/2008/layout/HalfCircleOrganizationChart"/>
    <dgm:cxn modelId="{67AD6C51-19AC-4C94-A618-BA7EFA621259}" type="presParOf" srcId="{5A8E6A2A-E211-4BD7-9FD3-28A1D79C1282}" destId="{EE2D83C6-DDB0-43A2-92B2-9B8DC34956E6}" srcOrd="3" destOrd="0" presId="urn:microsoft.com/office/officeart/2008/layout/HalfCircleOrganizationChart"/>
    <dgm:cxn modelId="{4008E972-D4E9-4DCE-A2C2-1E5C2FFADF66}" type="presParOf" srcId="{EE2D83C6-DDB0-43A2-92B2-9B8DC34956E6}" destId="{F87C4AA3-919B-4B6C-A6A5-50F9ECCB4130}" srcOrd="0" destOrd="0" presId="urn:microsoft.com/office/officeart/2008/layout/HalfCircleOrganizationChart"/>
    <dgm:cxn modelId="{05C4C2D5-7749-4988-BE77-99F92C6C39A9}" type="presParOf" srcId="{F87C4AA3-919B-4B6C-A6A5-50F9ECCB4130}" destId="{A1C9B580-96B7-4859-ABAC-281233FDFBB0}" srcOrd="0" destOrd="0" presId="urn:microsoft.com/office/officeart/2008/layout/HalfCircleOrganizationChart"/>
    <dgm:cxn modelId="{DC04CC81-E1A9-4AED-A2F1-2883E5B763EF}" type="presParOf" srcId="{F87C4AA3-919B-4B6C-A6A5-50F9ECCB4130}" destId="{1076B1BF-078F-40D6-AAB2-162E16A92EC8}" srcOrd="1" destOrd="0" presId="urn:microsoft.com/office/officeart/2008/layout/HalfCircleOrganizationChart"/>
    <dgm:cxn modelId="{01298E54-5DB8-4997-9481-3223617E3C35}" type="presParOf" srcId="{F87C4AA3-919B-4B6C-A6A5-50F9ECCB4130}" destId="{75B48A7A-B3F3-433A-90DE-82CF9E037E66}" srcOrd="2" destOrd="0" presId="urn:microsoft.com/office/officeart/2008/layout/HalfCircleOrganizationChart"/>
    <dgm:cxn modelId="{09B1D770-280A-4FD6-979B-8B835E870BFC}" type="presParOf" srcId="{F87C4AA3-919B-4B6C-A6A5-50F9ECCB4130}" destId="{A2F909FE-1CAE-4FB3-9053-0DE673E8518E}" srcOrd="3" destOrd="0" presId="urn:microsoft.com/office/officeart/2008/layout/HalfCircleOrganizationChart"/>
    <dgm:cxn modelId="{E32A08F3-108D-4AC7-8FE8-4C01FA91C3ED}" type="presParOf" srcId="{EE2D83C6-DDB0-43A2-92B2-9B8DC34956E6}" destId="{E9062F1F-077A-48B1-96C1-4260F3A2ADE8}" srcOrd="1" destOrd="0" presId="urn:microsoft.com/office/officeart/2008/layout/HalfCircleOrganizationChart"/>
    <dgm:cxn modelId="{59BB4688-AC4B-446E-81CE-D14CD161EBA9}" type="presParOf" srcId="{EE2D83C6-DDB0-43A2-92B2-9B8DC34956E6}" destId="{F173392A-F91E-4380-B3DC-7DB363163BDB}" srcOrd="2" destOrd="0" presId="urn:microsoft.com/office/officeart/2008/layout/HalfCircleOrganizationChart"/>
    <dgm:cxn modelId="{45C19CB1-ADA8-4DC9-9259-7D5FD67E7191}" type="presParOf" srcId="{50CDC532-E550-49D1-8A9F-3B46CA945F33}" destId="{72BD72AC-550C-4EF2-A8DB-32785C83F9C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D7413-153D-42BA-89EA-C1517A6BFF2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8F287F-C9EB-4DDC-8216-596593826A56}">
      <dgm:prSet phldrT="[Текст]"/>
      <dgm:spPr/>
      <dgm:t>
        <a:bodyPr/>
        <a:lstStyle/>
        <a:p>
          <a:r>
            <a:rPr lang="ru-RU" dirty="0" smtClean="0"/>
            <a:t>Системный оператор</a:t>
          </a:r>
          <a:endParaRPr lang="ru-RU" dirty="0"/>
        </a:p>
      </dgm:t>
    </dgm:pt>
    <dgm:pt modelId="{2E47656E-71C9-4306-8B90-26C99DB93431}" type="parTrans" cxnId="{615F6F86-AC8B-4412-BF83-508055DBF1E0}">
      <dgm:prSet/>
      <dgm:spPr/>
      <dgm:t>
        <a:bodyPr/>
        <a:lstStyle/>
        <a:p>
          <a:endParaRPr lang="ru-RU"/>
        </a:p>
      </dgm:t>
    </dgm:pt>
    <dgm:pt modelId="{5942C7B9-EC70-4177-93EE-A0F4CD01D49A}" type="sibTrans" cxnId="{615F6F86-AC8B-4412-BF83-508055DBF1E0}">
      <dgm:prSet/>
      <dgm:spPr/>
      <dgm:t>
        <a:bodyPr/>
        <a:lstStyle/>
        <a:p>
          <a:endParaRPr lang="ru-RU"/>
        </a:p>
      </dgm:t>
    </dgm:pt>
    <dgm:pt modelId="{5B41CDFF-D663-4140-B09A-1B9C99C30016}" type="pres">
      <dgm:prSet presAssocID="{D76D7413-153D-42BA-89EA-C1517A6BFF2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9E298F-597A-4C58-8CB5-0E612664749C}" type="pres">
      <dgm:prSet presAssocID="{C28F287F-C9EB-4DDC-8216-596593826A56}" presName="hierRoot1" presStyleCnt="0">
        <dgm:presLayoutVars>
          <dgm:hierBranch val="init"/>
        </dgm:presLayoutVars>
      </dgm:prSet>
      <dgm:spPr/>
    </dgm:pt>
    <dgm:pt modelId="{1CBEC4DA-864C-443A-9AED-10F031ED6CFB}" type="pres">
      <dgm:prSet presAssocID="{C28F287F-C9EB-4DDC-8216-596593826A56}" presName="rootComposite1" presStyleCnt="0"/>
      <dgm:spPr/>
    </dgm:pt>
    <dgm:pt modelId="{4C18F073-B46F-4458-A306-EAF88861644A}" type="pres">
      <dgm:prSet presAssocID="{C28F287F-C9EB-4DDC-8216-596593826A5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4555E-E6C9-417B-9214-92B19BC4BC96}" type="pres">
      <dgm:prSet presAssocID="{C28F287F-C9EB-4DDC-8216-596593826A56}" presName="topArc1" presStyleLbl="parChTrans1D1" presStyleIdx="0" presStyleCnt="2"/>
      <dgm:spPr/>
    </dgm:pt>
    <dgm:pt modelId="{AA6FE173-94A3-4603-975B-3F939A399A18}" type="pres">
      <dgm:prSet presAssocID="{C28F287F-C9EB-4DDC-8216-596593826A56}" presName="bottomArc1" presStyleLbl="parChTrans1D1" presStyleIdx="1" presStyleCnt="2"/>
      <dgm:spPr/>
    </dgm:pt>
    <dgm:pt modelId="{42113564-895A-4009-99FF-8A7D78BC615E}" type="pres">
      <dgm:prSet presAssocID="{C28F287F-C9EB-4DDC-8216-596593826A56}" presName="topConnNode1" presStyleLbl="node1" presStyleIdx="0" presStyleCnt="0"/>
      <dgm:spPr/>
      <dgm:t>
        <a:bodyPr/>
        <a:lstStyle/>
        <a:p>
          <a:endParaRPr lang="ru-RU"/>
        </a:p>
      </dgm:t>
    </dgm:pt>
    <dgm:pt modelId="{45B1B80B-B021-4C37-A984-CE6415CD2AF3}" type="pres">
      <dgm:prSet presAssocID="{C28F287F-C9EB-4DDC-8216-596593826A56}" presName="hierChild2" presStyleCnt="0"/>
      <dgm:spPr/>
    </dgm:pt>
    <dgm:pt modelId="{80849096-75A3-4370-9781-3FFCCF0ACD9F}" type="pres">
      <dgm:prSet presAssocID="{C28F287F-C9EB-4DDC-8216-596593826A56}" presName="hierChild3" presStyleCnt="0"/>
      <dgm:spPr/>
    </dgm:pt>
  </dgm:ptLst>
  <dgm:cxnLst>
    <dgm:cxn modelId="{C89CBBE9-A8F9-45D8-984A-C69289FF6E49}" type="presOf" srcId="{C28F287F-C9EB-4DDC-8216-596593826A56}" destId="{42113564-895A-4009-99FF-8A7D78BC615E}" srcOrd="1" destOrd="0" presId="urn:microsoft.com/office/officeart/2008/layout/HalfCircleOrganizationChart"/>
    <dgm:cxn modelId="{615F6F86-AC8B-4412-BF83-508055DBF1E0}" srcId="{D76D7413-153D-42BA-89EA-C1517A6BFF20}" destId="{C28F287F-C9EB-4DDC-8216-596593826A56}" srcOrd="0" destOrd="0" parTransId="{2E47656E-71C9-4306-8B90-26C99DB93431}" sibTransId="{5942C7B9-EC70-4177-93EE-A0F4CD01D49A}"/>
    <dgm:cxn modelId="{E5613DB6-E6AD-4EDA-8B07-D0E0DE353384}" type="presOf" srcId="{D76D7413-153D-42BA-89EA-C1517A6BFF20}" destId="{5B41CDFF-D663-4140-B09A-1B9C99C30016}" srcOrd="0" destOrd="0" presId="urn:microsoft.com/office/officeart/2008/layout/HalfCircleOrganizationChart"/>
    <dgm:cxn modelId="{49871B9A-345E-4099-A3B3-B384C7D47D7B}" type="presOf" srcId="{C28F287F-C9EB-4DDC-8216-596593826A56}" destId="{4C18F073-B46F-4458-A306-EAF88861644A}" srcOrd="0" destOrd="0" presId="urn:microsoft.com/office/officeart/2008/layout/HalfCircleOrganizationChart"/>
    <dgm:cxn modelId="{749C33DC-06A9-4E20-8A4E-41FDA3493577}" type="presParOf" srcId="{5B41CDFF-D663-4140-B09A-1B9C99C30016}" destId="{D39E298F-597A-4C58-8CB5-0E612664749C}" srcOrd="0" destOrd="0" presId="urn:microsoft.com/office/officeart/2008/layout/HalfCircleOrganizationChart"/>
    <dgm:cxn modelId="{3BFA7C92-6CE3-4065-BA8D-0367C029C584}" type="presParOf" srcId="{D39E298F-597A-4C58-8CB5-0E612664749C}" destId="{1CBEC4DA-864C-443A-9AED-10F031ED6CFB}" srcOrd="0" destOrd="0" presId="urn:microsoft.com/office/officeart/2008/layout/HalfCircleOrganizationChart"/>
    <dgm:cxn modelId="{DE24B8E8-FBEC-4F81-9898-CA5B0D79CC45}" type="presParOf" srcId="{1CBEC4DA-864C-443A-9AED-10F031ED6CFB}" destId="{4C18F073-B46F-4458-A306-EAF88861644A}" srcOrd="0" destOrd="0" presId="urn:microsoft.com/office/officeart/2008/layout/HalfCircleOrganizationChart"/>
    <dgm:cxn modelId="{F2589E8A-0A03-467E-A271-A65F6420CFF1}" type="presParOf" srcId="{1CBEC4DA-864C-443A-9AED-10F031ED6CFB}" destId="{1744555E-E6C9-417B-9214-92B19BC4BC96}" srcOrd="1" destOrd="0" presId="urn:microsoft.com/office/officeart/2008/layout/HalfCircleOrganizationChart"/>
    <dgm:cxn modelId="{173D1DC6-33D9-4727-9A5E-46FB2B7B4615}" type="presParOf" srcId="{1CBEC4DA-864C-443A-9AED-10F031ED6CFB}" destId="{AA6FE173-94A3-4603-975B-3F939A399A18}" srcOrd="2" destOrd="0" presId="urn:microsoft.com/office/officeart/2008/layout/HalfCircleOrganizationChart"/>
    <dgm:cxn modelId="{7E0C49DE-0B18-43B6-96EF-33CF75770165}" type="presParOf" srcId="{1CBEC4DA-864C-443A-9AED-10F031ED6CFB}" destId="{42113564-895A-4009-99FF-8A7D78BC615E}" srcOrd="3" destOrd="0" presId="urn:microsoft.com/office/officeart/2008/layout/HalfCircleOrganizationChart"/>
    <dgm:cxn modelId="{6E45F0F5-AF87-416F-AF60-70A7C5E68AFB}" type="presParOf" srcId="{D39E298F-597A-4C58-8CB5-0E612664749C}" destId="{45B1B80B-B021-4C37-A984-CE6415CD2AF3}" srcOrd="1" destOrd="0" presId="urn:microsoft.com/office/officeart/2008/layout/HalfCircleOrganizationChart"/>
    <dgm:cxn modelId="{C7D92E98-253A-4C62-BA23-A594FCDC6767}" type="presParOf" srcId="{D39E298F-597A-4C58-8CB5-0E612664749C}" destId="{80849096-75A3-4370-9781-3FFCCF0ACD9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1ED940-3593-4478-8764-C96763373CA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5D709D-8759-4C77-8260-84B3A99CAB3D}">
      <dgm:prSet phldrT="[Текст]" custT="1"/>
      <dgm:spPr/>
      <dgm:t>
        <a:bodyPr/>
        <a:lstStyle/>
        <a:p>
          <a:r>
            <a:rPr lang="ru-RU" sz="1200" dirty="0" smtClean="0"/>
            <a:t>Участие в диалоге бизнеса и власти </a:t>
          </a:r>
          <a:endParaRPr lang="ru-RU" sz="1200" dirty="0"/>
        </a:p>
      </dgm:t>
    </dgm:pt>
    <dgm:pt modelId="{EFCD1322-1EFB-4472-9020-8FD1107DF34E}" type="parTrans" cxnId="{110D1A59-90D4-41DC-A7F0-5BD3F7D3F96E}">
      <dgm:prSet/>
      <dgm:spPr/>
      <dgm:t>
        <a:bodyPr/>
        <a:lstStyle/>
        <a:p>
          <a:endParaRPr lang="ru-RU"/>
        </a:p>
      </dgm:t>
    </dgm:pt>
    <dgm:pt modelId="{FB643E16-F353-40EC-8B8B-8A68C6E39852}" type="sibTrans" cxnId="{110D1A59-90D4-41DC-A7F0-5BD3F7D3F96E}">
      <dgm:prSet/>
      <dgm:spPr/>
      <dgm:t>
        <a:bodyPr/>
        <a:lstStyle/>
        <a:p>
          <a:endParaRPr lang="ru-RU"/>
        </a:p>
      </dgm:t>
    </dgm:pt>
    <dgm:pt modelId="{F7B21002-D105-40B1-83B3-5BFDA7157D06}">
      <dgm:prSet phldrT="[Текст]" custT="1"/>
      <dgm:spPr/>
      <dgm:t>
        <a:bodyPr/>
        <a:lstStyle/>
        <a:p>
          <a:pPr algn="l"/>
          <a:r>
            <a:rPr lang="ru-RU" sz="1100" dirty="0" smtClean="0"/>
            <a:t>Развитие деловых связей и географии бизнеса</a:t>
          </a:r>
          <a:endParaRPr lang="ru-RU" sz="1100" dirty="0"/>
        </a:p>
      </dgm:t>
    </dgm:pt>
    <dgm:pt modelId="{B7205855-8237-4B0F-A3E3-E06DC3D5C3B4}" type="parTrans" cxnId="{CB1D950C-6A8B-49F2-9BE7-70990DE04E68}">
      <dgm:prSet/>
      <dgm:spPr/>
      <dgm:t>
        <a:bodyPr/>
        <a:lstStyle/>
        <a:p>
          <a:endParaRPr lang="ru-RU"/>
        </a:p>
      </dgm:t>
    </dgm:pt>
    <dgm:pt modelId="{80186114-9262-4168-ABA8-6F171494FFC3}" type="sibTrans" cxnId="{CB1D950C-6A8B-49F2-9BE7-70990DE04E68}">
      <dgm:prSet/>
      <dgm:spPr/>
      <dgm:t>
        <a:bodyPr/>
        <a:lstStyle/>
        <a:p>
          <a:endParaRPr lang="ru-RU"/>
        </a:p>
      </dgm:t>
    </dgm:pt>
    <dgm:pt modelId="{62F5DEBF-B2F3-460E-98AF-37BBB95E172A}">
      <dgm:prSet phldrT="[Текст]" custT="1"/>
      <dgm:spPr/>
      <dgm:t>
        <a:bodyPr/>
        <a:lstStyle/>
        <a:p>
          <a:pPr algn="l"/>
          <a:r>
            <a:rPr lang="ru-RU" sz="1100" dirty="0" smtClean="0"/>
            <a:t>Установление с помощью ТПП Чувашской Республики связей с партнерами из зарубежных стран </a:t>
          </a:r>
          <a:endParaRPr lang="ru-RU" sz="1100" b="1" dirty="0"/>
        </a:p>
      </dgm:t>
    </dgm:pt>
    <dgm:pt modelId="{CB90189B-BB6D-4442-AC47-9C0ECAACFA42}" type="parTrans" cxnId="{7DD77F9A-1B21-4D2F-9C89-E2A0EFA54CEC}">
      <dgm:prSet/>
      <dgm:spPr/>
      <dgm:t>
        <a:bodyPr/>
        <a:lstStyle/>
        <a:p>
          <a:endParaRPr lang="ru-RU"/>
        </a:p>
      </dgm:t>
    </dgm:pt>
    <dgm:pt modelId="{B072EF58-6E34-46A4-8AB0-D2FAF3931B54}" type="sibTrans" cxnId="{7DD77F9A-1B21-4D2F-9C89-E2A0EFA54CEC}">
      <dgm:prSet/>
      <dgm:spPr/>
      <dgm:t>
        <a:bodyPr/>
        <a:lstStyle/>
        <a:p>
          <a:endParaRPr lang="ru-RU"/>
        </a:p>
      </dgm:t>
    </dgm:pt>
    <dgm:pt modelId="{70114F45-3FAB-4E34-BB04-4B5F96F62AD8}">
      <dgm:prSet phldrT="[Текст]" custT="1"/>
      <dgm:spPr/>
      <dgm:t>
        <a:bodyPr/>
        <a:lstStyle/>
        <a:p>
          <a:r>
            <a:rPr lang="ru-RU" sz="1200" dirty="0" smtClean="0"/>
            <a:t>Участие в работе комитетов и советов ТПП Чувашской Республики</a:t>
          </a:r>
          <a:endParaRPr lang="ru-RU" sz="1200" dirty="0"/>
        </a:p>
      </dgm:t>
    </dgm:pt>
    <dgm:pt modelId="{E39CEF99-F5A5-4F35-9977-54EA9984CC51}" type="parTrans" cxnId="{5DA414F5-478A-440A-9082-D3B16F1E1D5C}">
      <dgm:prSet/>
      <dgm:spPr/>
      <dgm:t>
        <a:bodyPr/>
        <a:lstStyle/>
        <a:p>
          <a:endParaRPr lang="ru-RU"/>
        </a:p>
      </dgm:t>
    </dgm:pt>
    <dgm:pt modelId="{95313C41-8F53-4C09-B987-E766ABC33183}" type="sibTrans" cxnId="{5DA414F5-478A-440A-9082-D3B16F1E1D5C}">
      <dgm:prSet/>
      <dgm:spPr/>
      <dgm:t>
        <a:bodyPr/>
        <a:lstStyle/>
        <a:p>
          <a:endParaRPr lang="ru-RU"/>
        </a:p>
      </dgm:t>
    </dgm:pt>
    <dgm:pt modelId="{780AE9C8-9337-4F7C-95CE-4132BDC0A770}">
      <dgm:prSet phldrT="[Текст]" custT="1"/>
      <dgm:spPr/>
      <dgm:t>
        <a:bodyPr/>
        <a:lstStyle/>
        <a:p>
          <a:pPr algn="l"/>
          <a:r>
            <a:rPr lang="ru-RU" sz="1100" dirty="0" smtClean="0"/>
            <a:t>Участие в мероприятиях, организуемых ТПП Чувашской Республики </a:t>
          </a:r>
          <a:endParaRPr lang="ru-RU" sz="1100" dirty="0"/>
        </a:p>
      </dgm:t>
    </dgm:pt>
    <dgm:pt modelId="{ABD66E65-5835-4218-AC7A-054E20DF2A4A}" type="parTrans" cxnId="{5AB6BA2E-62A7-46FC-8E32-8D8F772E6880}">
      <dgm:prSet/>
      <dgm:spPr/>
      <dgm:t>
        <a:bodyPr/>
        <a:lstStyle/>
        <a:p>
          <a:endParaRPr lang="ru-RU"/>
        </a:p>
      </dgm:t>
    </dgm:pt>
    <dgm:pt modelId="{9B0CAC15-7A8A-4A4C-886E-F5C72D669E8E}" type="sibTrans" cxnId="{5AB6BA2E-62A7-46FC-8E32-8D8F772E6880}">
      <dgm:prSet/>
      <dgm:spPr/>
      <dgm:t>
        <a:bodyPr/>
        <a:lstStyle/>
        <a:p>
          <a:endParaRPr lang="ru-RU"/>
        </a:p>
      </dgm:t>
    </dgm:pt>
    <dgm:pt modelId="{53CE8CD2-02B2-4E76-A6E4-1F83848F90F0}">
      <dgm:prSet phldrT="[Текст]" custT="1"/>
      <dgm:spPr/>
      <dgm:t>
        <a:bodyPr/>
        <a:lstStyle/>
        <a:p>
          <a:pPr algn="l"/>
          <a:r>
            <a:rPr lang="ru-RU" sz="1100" dirty="0" smtClean="0"/>
            <a:t>Автоматическое попадание во все информационные носители</a:t>
          </a:r>
          <a:endParaRPr lang="ru-RU" sz="1100" dirty="0"/>
        </a:p>
      </dgm:t>
    </dgm:pt>
    <dgm:pt modelId="{741BACB7-20E4-45AE-94EB-2163FCD4712F}" type="parTrans" cxnId="{61C32881-8443-4307-853D-DF119CCD7A46}">
      <dgm:prSet/>
      <dgm:spPr/>
      <dgm:t>
        <a:bodyPr/>
        <a:lstStyle/>
        <a:p>
          <a:endParaRPr lang="ru-RU"/>
        </a:p>
      </dgm:t>
    </dgm:pt>
    <dgm:pt modelId="{71BD5271-3942-4B1A-A7D0-27D4780EEDC4}" type="sibTrans" cxnId="{61C32881-8443-4307-853D-DF119CCD7A46}">
      <dgm:prSet/>
      <dgm:spPr/>
      <dgm:t>
        <a:bodyPr/>
        <a:lstStyle/>
        <a:p>
          <a:endParaRPr lang="ru-RU"/>
        </a:p>
      </dgm:t>
    </dgm:pt>
    <dgm:pt modelId="{0F809EB2-8703-47F4-8141-1DE565189F4A}">
      <dgm:prSet custT="1"/>
      <dgm:spPr/>
      <dgm:t>
        <a:bodyPr/>
        <a:lstStyle/>
        <a:p>
          <a:r>
            <a:rPr lang="ru-RU" sz="1200" dirty="0" smtClean="0"/>
            <a:t>Бесплатная рассылка коммерческих предложений предприятий-членов Палаты по всей членской базе</a:t>
          </a:r>
          <a:endParaRPr lang="ru-RU" sz="1200" dirty="0"/>
        </a:p>
      </dgm:t>
    </dgm:pt>
    <dgm:pt modelId="{28E11A39-B426-4521-82B8-5DC5EEA511EF}" type="parTrans" cxnId="{3100A83E-C343-4B83-B983-696B1712D454}">
      <dgm:prSet/>
      <dgm:spPr/>
      <dgm:t>
        <a:bodyPr/>
        <a:lstStyle/>
        <a:p>
          <a:endParaRPr lang="ru-RU"/>
        </a:p>
      </dgm:t>
    </dgm:pt>
    <dgm:pt modelId="{D305CEF5-8A50-4EB7-B809-8F4891A8B7F0}" type="sibTrans" cxnId="{3100A83E-C343-4B83-B983-696B1712D454}">
      <dgm:prSet/>
      <dgm:spPr/>
      <dgm:t>
        <a:bodyPr/>
        <a:lstStyle/>
        <a:p>
          <a:endParaRPr lang="ru-RU"/>
        </a:p>
      </dgm:t>
    </dgm:pt>
    <dgm:pt modelId="{240C0AD1-574F-4924-BE97-AC40182CE757}">
      <dgm:prSet custT="1"/>
      <dgm:spPr/>
      <dgm:t>
        <a:bodyPr/>
        <a:lstStyle/>
        <a:p>
          <a:pPr algn="l"/>
          <a:r>
            <a:rPr lang="ru-RU" sz="1100" dirty="0" smtClean="0"/>
            <a:t>Размещение информационных материалов предприятий-членов ТПП Чувашской Республики в новостной ленте на сайте Палаты</a:t>
          </a:r>
          <a:endParaRPr lang="ru-RU" sz="1100" dirty="0"/>
        </a:p>
      </dgm:t>
    </dgm:pt>
    <dgm:pt modelId="{7432AE83-9397-4923-BCA1-5771AD17C5C0}" type="parTrans" cxnId="{C36BA8F5-4DB5-4518-9D1D-F81CC04495A0}">
      <dgm:prSet/>
      <dgm:spPr/>
      <dgm:t>
        <a:bodyPr/>
        <a:lstStyle/>
        <a:p>
          <a:endParaRPr lang="ru-RU"/>
        </a:p>
      </dgm:t>
    </dgm:pt>
    <dgm:pt modelId="{A0727ECA-0448-405C-813F-693F620251CA}" type="sibTrans" cxnId="{C36BA8F5-4DB5-4518-9D1D-F81CC04495A0}">
      <dgm:prSet/>
      <dgm:spPr/>
      <dgm:t>
        <a:bodyPr/>
        <a:lstStyle/>
        <a:p>
          <a:endParaRPr lang="ru-RU"/>
        </a:p>
      </dgm:t>
    </dgm:pt>
    <dgm:pt modelId="{197F09B7-6065-4EB0-9A62-4CE200830D78}">
      <dgm:prSet custT="1"/>
      <dgm:spPr/>
      <dgm:t>
        <a:bodyPr/>
        <a:lstStyle/>
        <a:p>
          <a:pPr algn="l"/>
          <a:r>
            <a:rPr lang="ru-RU" sz="1100" dirty="0" smtClean="0"/>
            <a:t>Оказание оперативной юридической помощи</a:t>
          </a:r>
          <a:endParaRPr lang="ru-RU" sz="1100" dirty="0"/>
        </a:p>
      </dgm:t>
    </dgm:pt>
    <dgm:pt modelId="{CDD1550F-3885-4744-A459-82E7697CE13F}" type="parTrans" cxnId="{8DFE258E-24CA-4752-BEA8-87FEF2012463}">
      <dgm:prSet/>
      <dgm:spPr/>
      <dgm:t>
        <a:bodyPr/>
        <a:lstStyle/>
        <a:p>
          <a:endParaRPr lang="ru-RU"/>
        </a:p>
      </dgm:t>
    </dgm:pt>
    <dgm:pt modelId="{DB089CE1-3754-4E6B-8B4C-47B40A3F0188}" type="sibTrans" cxnId="{8DFE258E-24CA-4752-BEA8-87FEF2012463}">
      <dgm:prSet/>
      <dgm:spPr/>
      <dgm:t>
        <a:bodyPr/>
        <a:lstStyle/>
        <a:p>
          <a:endParaRPr lang="ru-RU"/>
        </a:p>
      </dgm:t>
    </dgm:pt>
    <dgm:pt modelId="{E1EFB2CE-C840-4296-8BE1-8FD0D515300A}">
      <dgm:prSet custT="1"/>
      <dgm:spPr/>
      <dgm:t>
        <a:bodyPr/>
        <a:lstStyle/>
        <a:p>
          <a:r>
            <a:rPr lang="ru-RU" sz="1200" dirty="0" smtClean="0"/>
            <a:t>Получение преференций и специальных тарифов на услуги дочерних организаций ТПП Чувашской Республики </a:t>
          </a:r>
          <a:endParaRPr lang="ru-RU" sz="1200" dirty="0"/>
        </a:p>
      </dgm:t>
    </dgm:pt>
    <dgm:pt modelId="{FC5FDEB6-A417-4C17-97A3-22963733B9E8}" type="parTrans" cxnId="{5DF1C274-FBEF-41B0-8E7D-C6BEB1F1EECC}">
      <dgm:prSet/>
      <dgm:spPr/>
      <dgm:t>
        <a:bodyPr/>
        <a:lstStyle/>
        <a:p>
          <a:endParaRPr lang="ru-RU"/>
        </a:p>
      </dgm:t>
    </dgm:pt>
    <dgm:pt modelId="{A543E5F4-D76B-4DF4-9BD2-22B9DAD4FF0A}" type="sibTrans" cxnId="{5DF1C274-FBEF-41B0-8E7D-C6BEB1F1EECC}">
      <dgm:prSet/>
      <dgm:spPr/>
      <dgm:t>
        <a:bodyPr/>
        <a:lstStyle/>
        <a:p>
          <a:endParaRPr lang="ru-RU"/>
        </a:p>
      </dgm:t>
    </dgm:pt>
    <dgm:pt modelId="{4C7F81B2-345F-4CA5-B3E3-933D13ABCC33}" type="pres">
      <dgm:prSet presAssocID="{901ED940-3593-4478-8764-C96763373CAA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1820330B-C17C-4ED8-B1A6-EC50473E9437}" type="pres">
      <dgm:prSet presAssocID="{085D709D-8759-4C77-8260-84B3A99CAB3D}" presName="parComposite" presStyleCnt="0"/>
      <dgm:spPr/>
    </dgm:pt>
    <dgm:pt modelId="{51E6AAD3-8BCC-4425-B89A-3583E7F3512B}" type="pres">
      <dgm:prSet presAssocID="{085D709D-8759-4C77-8260-84B3A99CAB3D}" presName="parBigCircle" presStyleLbl="node0" presStyleIdx="0" presStyleCnt="4"/>
      <dgm:spPr/>
    </dgm:pt>
    <dgm:pt modelId="{DFD33499-DE11-40F4-8D44-46F8414C627D}" type="pres">
      <dgm:prSet presAssocID="{085D709D-8759-4C77-8260-84B3A99CAB3D}" presName="parTx" presStyleLbl="revTx" presStyleIdx="0" presStyleCnt="16"/>
      <dgm:spPr/>
      <dgm:t>
        <a:bodyPr/>
        <a:lstStyle/>
        <a:p>
          <a:endParaRPr lang="ru-RU"/>
        </a:p>
      </dgm:t>
    </dgm:pt>
    <dgm:pt modelId="{164E5C75-83DB-4F03-BBAD-A856844C43DC}" type="pres">
      <dgm:prSet presAssocID="{085D709D-8759-4C77-8260-84B3A99CAB3D}" presName="bSpace" presStyleCnt="0"/>
      <dgm:spPr/>
    </dgm:pt>
    <dgm:pt modelId="{F460878C-3A10-4F06-B48E-78DAA476CE04}" type="pres">
      <dgm:prSet presAssocID="{085D709D-8759-4C77-8260-84B3A99CAB3D}" presName="parBackupNorm" presStyleCnt="0"/>
      <dgm:spPr/>
    </dgm:pt>
    <dgm:pt modelId="{65E96D6D-B0F0-4E6E-BAE3-5D3BF635FC07}" type="pres">
      <dgm:prSet presAssocID="{FB643E16-F353-40EC-8B8B-8A68C6E39852}" presName="parSpace" presStyleCnt="0"/>
      <dgm:spPr/>
    </dgm:pt>
    <dgm:pt modelId="{E621EAE7-695B-4548-B61D-58EF666E91E0}" type="pres">
      <dgm:prSet presAssocID="{F7B21002-D105-40B1-83B3-5BFDA7157D06}" presName="desBackupLeftNorm" presStyleCnt="0"/>
      <dgm:spPr/>
    </dgm:pt>
    <dgm:pt modelId="{866BAFCD-8EDF-4988-8FD9-642605C4EBE4}" type="pres">
      <dgm:prSet presAssocID="{F7B21002-D105-40B1-83B3-5BFDA7157D06}" presName="desComposite" presStyleCnt="0"/>
      <dgm:spPr/>
    </dgm:pt>
    <dgm:pt modelId="{FAFDA266-96D0-4849-9174-00D8B4A9D1F4}" type="pres">
      <dgm:prSet presAssocID="{F7B21002-D105-40B1-83B3-5BFDA7157D06}" presName="desCircle" presStyleLbl="node1" presStyleIdx="0" presStyleCnt="6"/>
      <dgm:spPr/>
    </dgm:pt>
    <dgm:pt modelId="{9270A2E0-AD08-446F-889A-202452ED6DF1}" type="pres">
      <dgm:prSet presAssocID="{F7B21002-D105-40B1-83B3-5BFDA7157D06}" presName="chTx" presStyleLbl="revTx" presStyleIdx="1" presStyleCnt="16"/>
      <dgm:spPr/>
      <dgm:t>
        <a:bodyPr/>
        <a:lstStyle/>
        <a:p>
          <a:endParaRPr lang="ru-RU"/>
        </a:p>
      </dgm:t>
    </dgm:pt>
    <dgm:pt modelId="{B2D6F107-4A1E-4DBA-8133-EF9D4DB48331}" type="pres">
      <dgm:prSet presAssocID="{F7B21002-D105-40B1-83B3-5BFDA7157D06}" presName="desTx" presStyleLbl="revTx" presStyleIdx="2" presStyleCnt="16">
        <dgm:presLayoutVars>
          <dgm:bulletEnabled val="1"/>
        </dgm:presLayoutVars>
      </dgm:prSet>
      <dgm:spPr/>
    </dgm:pt>
    <dgm:pt modelId="{AE4A8268-8DEB-42A2-9709-73A564366CB3}" type="pres">
      <dgm:prSet presAssocID="{F7B21002-D105-40B1-83B3-5BFDA7157D06}" presName="desBackupRightNorm" presStyleCnt="0"/>
      <dgm:spPr/>
    </dgm:pt>
    <dgm:pt modelId="{31523AEF-5418-48DB-A22C-53F27B359392}" type="pres">
      <dgm:prSet presAssocID="{80186114-9262-4168-ABA8-6F171494FFC3}" presName="desSpace" presStyleCnt="0"/>
      <dgm:spPr/>
    </dgm:pt>
    <dgm:pt modelId="{7B2E1555-D74F-4142-B44A-3D8736FC86E6}" type="pres">
      <dgm:prSet presAssocID="{62F5DEBF-B2F3-460E-98AF-37BBB95E172A}" presName="desBackupLeftNorm" presStyleCnt="0"/>
      <dgm:spPr/>
    </dgm:pt>
    <dgm:pt modelId="{3C4B8DD9-032E-490C-8B3A-2C44DA7E5B98}" type="pres">
      <dgm:prSet presAssocID="{62F5DEBF-B2F3-460E-98AF-37BBB95E172A}" presName="desComposite" presStyleCnt="0"/>
      <dgm:spPr/>
    </dgm:pt>
    <dgm:pt modelId="{DFD2B62B-8CA0-4881-821E-A0889CC83301}" type="pres">
      <dgm:prSet presAssocID="{62F5DEBF-B2F3-460E-98AF-37BBB95E172A}" presName="desCircle" presStyleLbl="node1" presStyleIdx="1" presStyleCnt="6"/>
      <dgm:spPr/>
    </dgm:pt>
    <dgm:pt modelId="{0779FCA3-C8E3-4FAD-8378-946C23B7EEAF}" type="pres">
      <dgm:prSet presAssocID="{62F5DEBF-B2F3-460E-98AF-37BBB95E172A}" presName="chTx" presStyleLbl="revTx" presStyleIdx="3" presStyleCnt="16"/>
      <dgm:spPr/>
      <dgm:t>
        <a:bodyPr/>
        <a:lstStyle/>
        <a:p>
          <a:endParaRPr lang="ru-RU"/>
        </a:p>
      </dgm:t>
    </dgm:pt>
    <dgm:pt modelId="{E494A939-AB81-4038-B9CE-CF018FF87225}" type="pres">
      <dgm:prSet presAssocID="{62F5DEBF-B2F3-460E-98AF-37BBB95E172A}" presName="desTx" presStyleLbl="revTx" presStyleIdx="4" presStyleCnt="16">
        <dgm:presLayoutVars>
          <dgm:bulletEnabled val="1"/>
        </dgm:presLayoutVars>
      </dgm:prSet>
      <dgm:spPr/>
    </dgm:pt>
    <dgm:pt modelId="{81E28DC2-F8DC-45CB-B0F4-3F3F7B98D3F2}" type="pres">
      <dgm:prSet presAssocID="{62F5DEBF-B2F3-460E-98AF-37BBB95E172A}" presName="desBackupRightNorm" presStyleCnt="0"/>
      <dgm:spPr/>
    </dgm:pt>
    <dgm:pt modelId="{EC85DC01-C7FC-48BF-A975-ECFA1884BC15}" type="pres">
      <dgm:prSet presAssocID="{B072EF58-6E34-46A4-8AB0-D2FAF3931B54}" presName="desSpace" presStyleCnt="0"/>
      <dgm:spPr/>
    </dgm:pt>
    <dgm:pt modelId="{63888302-BA32-4AA2-A0D5-2AB5CCAAC096}" type="pres">
      <dgm:prSet presAssocID="{70114F45-3FAB-4E34-BB04-4B5F96F62AD8}" presName="parComposite" presStyleCnt="0"/>
      <dgm:spPr/>
    </dgm:pt>
    <dgm:pt modelId="{8D490DE7-0E6C-48B9-B3E1-3C0347A5EAB9}" type="pres">
      <dgm:prSet presAssocID="{70114F45-3FAB-4E34-BB04-4B5F96F62AD8}" presName="parBigCircle" presStyleLbl="node0" presStyleIdx="1" presStyleCnt="4"/>
      <dgm:spPr/>
    </dgm:pt>
    <dgm:pt modelId="{0BC59263-F3F6-4B5F-8DC4-6DD291408045}" type="pres">
      <dgm:prSet presAssocID="{70114F45-3FAB-4E34-BB04-4B5F96F62AD8}" presName="parTx" presStyleLbl="revTx" presStyleIdx="5" presStyleCnt="16"/>
      <dgm:spPr/>
      <dgm:t>
        <a:bodyPr/>
        <a:lstStyle/>
        <a:p>
          <a:endParaRPr lang="ru-RU"/>
        </a:p>
      </dgm:t>
    </dgm:pt>
    <dgm:pt modelId="{A6DA92F4-8BE9-4722-8026-B3D5D692D65E}" type="pres">
      <dgm:prSet presAssocID="{70114F45-3FAB-4E34-BB04-4B5F96F62AD8}" presName="bSpace" presStyleCnt="0"/>
      <dgm:spPr/>
    </dgm:pt>
    <dgm:pt modelId="{FCA954F2-B428-47F7-BF8D-3FF804FB5563}" type="pres">
      <dgm:prSet presAssocID="{70114F45-3FAB-4E34-BB04-4B5F96F62AD8}" presName="parBackupNorm" presStyleCnt="0"/>
      <dgm:spPr/>
    </dgm:pt>
    <dgm:pt modelId="{44D2BB68-C432-4CA1-8150-B7D67A5306C5}" type="pres">
      <dgm:prSet presAssocID="{95313C41-8F53-4C09-B987-E766ABC33183}" presName="parSpace" presStyleCnt="0"/>
      <dgm:spPr/>
    </dgm:pt>
    <dgm:pt modelId="{6E19486A-9847-4D1A-B080-63F49ABD257B}" type="pres">
      <dgm:prSet presAssocID="{780AE9C8-9337-4F7C-95CE-4132BDC0A770}" presName="desBackupLeftNorm" presStyleCnt="0"/>
      <dgm:spPr/>
    </dgm:pt>
    <dgm:pt modelId="{4EDCB9D1-009B-437C-809F-0FF42FA670E4}" type="pres">
      <dgm:prSet presAssocID="{780AE9C8-9337-4F7C-95CE-4132BDC0A770}" presName="desComposite" presStyleCnt="0"/>
      <dgm:spPr/>
    </dgm:pt>
    <dgm:pt modelId="{878E1F02-3B75-4AB2-8333-88B2432A0618}" type="pres">
      <dgm:prSet presAssocID="{780AE9C8-9337-4F7C-95CE-4132BDC0A770}" presName="desCircle" presStyleLbl="node1" presStyleIdx="2" presStyleCnt="6"/>
      <dgm:spPr/>
    </dgm:pt>
    <dgm:pt modelId="{AC385421-316D-4FC6-933F-E1AAFF7ABDDC}" type="pres">
      <dgm:prSet presAssocID="{780AE9C8-9337-4F7C-95CE-4132BDC0A770}" presName="chTx" presStyleLbl="revTx" presStyleIdx="6" presStyleCnt="16"/>
      <dgm:spPr/>
      <dgm:t>
        <a:bodyPr/>
        <a:lstStyle/>
        <a:p>
          <a:endParaRPr lang="ru-RU"/>
        </a:p>
      </dgm:t>
    </dgm:pt>
    <dgm:pt modelId="{2BF800B5-E577-4B35-83EC-BBC0BD7EF5DE}" type="pres">
      <dgm:prSet presAssocID="{780AE9C8-9337-4F7C-95CE-4132BDC0A770}" presName="desTx" presStyleLbl="revTx" presStyleIdx="7" presStyleCnt="16">
        <dgm:presLayoutVars>
          <dgm:bulletEnabled val="1"/>
        </dgm:presLayoutVars>
      </dgm:prSet>
      <dgm:spPr/>
    </dgm:pt>
    <dgm:pt modelId="{4009FA35-9273-4390-AA93-FF7AA5E2F69D}" type="pres">
      <dgm:prSet presAssocID="{780AE9C8-9337-4F7C-95CE-4132BDC0A770}" presName="desBackupRightNorm" presStyleCnt="0"/>
      <dgm:spPr/>
    </dgm:pt>
    <dgm:pt modelId="{6D6F4BCB-5162-47EE-92DB-608A16E23F8C}" type="pres">
      <dgm:prSet presAssocID="{9B0CAC15-7A8A-4A4C-886E-F5C72D669E8E}" presName="desSpace" presStyleCnt="0"/>
      <dgm:spPr/>
    </dgm:pt>
    <dgm:pt modelId="{E8F9C448-1DDE-47FB-B5B0-3419B8B14F95}" type="pres">
      <dgm:prSet presAssocID="{53CE8CD2-02B2-4E76-A6E4-1F83848F90F0}" presName="desBackupLeftNorm" presStyleCnt="0"/>
      <dgm:spPr/>
    </dgm:pt>
    <dgm:pt modelId="{8DB4389E-B910-411E-8115-A4819121E161}" type="pres">
      <dgm:prSet presAssocID="{53CE8CD2-02B2-4E76-A6E4-1F83848F90F0}" presName="desComposite" presStyleCnt="0"/>
      <dgm:spPr/>
    </dgm:pt>
    <dgm:pt modelId="{BC8732CF-CDAD-4E92-BE2C-BDFEAC1678DD}" type="pres">
      <dgm:prSet presAssocID="{53CE8CD2-02B2-4E76-A6E4-1F83848F90F0}" presName="desCircle" presStyleLbl="node1" presStyleIdx="3" presStyleCnt="6"/>
      <dgm:spPr/>
    </dgm:pt>
    <dgm:pt modelId="{8EAF1F40-122B-4A65-BECE-B7126B3B07BF}" type="pres">
      <dgm:prSet presAssocID="{53CE8CD2-02B2-4E76-A6E4-1F83848F90F0}" presName="chTx" presStyleLbl="revTx" presStyleIdx="8" presStyleCnt="16"/>
      <dgm:spPr/>
      <dgm:t>
        <a:bodyPr/>
        <a:lstStyle/>
        <a:p>
          <a:endParaRPr lang="ru-RU"/>
        </a:p>
      </dgm:t>
    </dgm:pt>
    <dgm:pt modelId="{9802504B-446A-4578-8984-F6404F03CB58}" type="pres">
      <dgm:prSet presAssocID="{53CE8CD2-02B2-4E76-A6E4-1F83848F90F0}" presName="desTx" presStyleLbl="revTx" presStyleIdx="9" presStyleCnt="16">
        <dgm:presLayoutVars>
          <dgm:bulletEnabled val="1"/>
        </dgm:presLayoutVars>
      </dgm:prSet>
      <dgm:spPr/>
    </dgm:pt>
    <dgm:pt modelId="{0C9735C7-334D-42C5-81B1-795E9A4ECFBF}" type="pres">
      <dgm:prSet presAssocID="{53CE8CD2-02B2-4E76-A6E4-1F83848F90F0}" presName="desBackupRightNorm" presStyleCnt="0"/>
      <dgm:spPr/>
    </dgm:pt>
    <dgm:pt modelId="{10F906A8-50B9-467F-9394-4E6025EAADD3}" type="pres">
      <dgm:prSet presAssocID="{71BD5271-3942-4B1A-A7D0-27D4780EEDC4}" presName="desSpace" presStyleCnt="0"/>
      <dgm:spPr/>
    </dgm:pt>
    <dgm:pt modelId="{426D27BB-4A60-4B30-8007-CBD20819A4CB}" type="pres">
      <dgm:prSet presAssocID="{0F809EB2-8703-47F4-8141-1DE565189F4A}" presName="parComposite" presStyleCnt="0"/>
      <dgm:spPr/>
    </dgm:pt>
    <dgm:pt modelId="{9920300F-BF3E-47F4-8225-7B6B44D4E8FA}" type="pres">
      <dgm:prSet presAssocID="{0F809EB2-8703-47F4-8141-1DE565189F4A}" presName="parBigCircle" presStyleLbl="node0" presStyleIdx="2" presStyleCnt="4"/>
      <dgm:spPr/>
    </dgm:pt>
    <dgm:pt modelId="{00026B85-1C47-4881-A248-2EC29EDCB253}" type="pres">
      <dgm:prSet presAssocID="{0F809EB2-8703-47F4-8141-1DE565189F4A}" presName="parTx" presStyleLbl="revTx" presStyleIdx="10" presStyleCnt="16" custScaleX="118608"/>
      <dgm:spPr/>
      <dgm:t>
        <a:bodyPr/>
        <a:lstStyle/>
        <a:p>
          <a:endParaRPr lang="ru-RU"/>
        </a:p>
      </dgm:t>
    </dgm:pt>
    <dgm:pt modelId="{64DEA86D-0291-4AC7-8794-4C32A6531797}" type="pres">
      <dgm:prSet presAssocID="{0F809EB2-8703-47F4-8141-1DE565189F4A}" presName="bSpace" presStyleCnt="0"/>
      <dgm:spPr/>
    </dgm:pt>
    <dgm:pt modelId="{BEC19D02-32D1-4E2B-9EEF-394E09618343}" type="pres">
      <dgm:prSet presAssocID="{0F809EB2-8703-47F4-8141-1DE565189F4A}" presName="parBackupNorm" presStyleCnt="0"/>
      <dgm:spPr/>
    </dgm:pt>
    <dgm:pt modelId="{0E49B54E-96A4-4826-A68C-38E97D1400AC}" type="pres">
      <dgm:prSet presAssocID="{D305CEF5-8A50-4EB7-B809-8F4891A8B7F0}" presName="parSpace" presStyleCnt="0"/>
      <dgm:spPr/>
    </dgm:pt>
    <dgm:pt modelId="{45650EC9-E4A4-449A-B35D-EBA79301D0DA}" type="pres">
      <dgm:prSet presAssocID="{240C0AD1-574F-4924-BE97-AC40182CE757}" presName="desBackupLeftNorm" presStyleCnt="0"/>
      <dgm:spPr/>
    </dgm:pt>
    <dgm:pt modelId="{BABA9DC8-265D-42CA-8257-3D70D256EA0D}" type="pres">
      <dgm:prSet presAssocID="{240C0AD1-574F-4924-BE97-AC40182CE757}" presName="desComposite" presStyleCnt="0"/>
      <dgm:spPr/>
    </dgm:pt>
    <dgm:pt modelId="{FF20DC1A-06DB-4C45-93FD-5FDEFE9364A5}" type="pres">
      <dgm:prSet presAssocID="{240C0AD1-574F-4924-BE97-AC40182CE757}" presName="desCircle" presStyleLbl="node1" presStyleIdx="4" presStyleCnt="6" custLinFactNeighborX="-13528"/>
      <dgm:spPr/>
    </dgm:pt>
    <dgm:pt modelId="{715D7D94-5728-4800-851D-CDCE52CBB56A}" type="pres">
      <dgm:prSet presAssocID="{240C0AD1-574F-4924-BE97-AC40182CE757}" presName="chTx" presStyleLbl="revTx" presStyleIdx="11" presStyleCnt="16"/>
      <dgm:spPr/>
      <dgm:t>
        <a:bodyPr/>
        <a:lstStyle/>
        <a:p>
          <a:endParaRPr lang="ru-RU"/>
        </a:p>
      </dgm:t>
    </dgm:pt>
    <dgm:pt modelId="{20908F78-A9D3-4E88-B5DD-FBD7DA2A5418}" type="pres">
      <dgm:prSet presAssocID="{240C0AD1-574F-4924-BE97-AC40182CE757}" presName="desTx" presStyleLbl="revTx" presStyleIdx="12" presStyleCnt="16">
        <dgm:presLayoutVars>
          <dgm:bulletEnabled val="1"/>
        </dgm:presLayoutVars>
      </dgm:prSet>
      <dgm:spPr/>
    </dgm:pt>
    <dgm:pt modelId="{B87BC35F-A4C8-4CD1-97CD-158AF3843F12}" type="pres">
      <dgm:prSet presAssocID="{240C0AD1-574F-4924-BE97-AC40182CE757}" presName="desBackupRightNorm" presStyleCnt="0"/>
      <dgm:spPr/>
    </dgm:pt>
    <dgm:pt modelId="{088B97FA-B8D6-4679-8A9D-376822BCF9A1}" type="pres">
      <dgm:prSet presAssocID="{A0727ECA-0448-405C-813F-693F620251CA}" presName="desSpace" presStyleCnt="0"/>
      <dgm:spPr/>
    </dgm:pt>
    <dgm:pt modelId="{B7EA1012-D088-499B-BBB8-AF6609F98910}" type="pres">
      <dgm:prSet presAssocID="{197F09B7-6065-4EB0-9A62-4CE200830D78}" presName="desBackupLeftNorm" presStyleCnt="0"/>
      <dgm:spPr/>
    </dgm:pt>
    <dgm:pt modelId="{D307CB14-EE31-452C-B484-C027F88F6D45}" type="pres">
      <dgm:prSet presAssocID="{197F09B7-6065-4EB0-9A62-4CE200830D78}" presName="desComposite" presStyleCnt="0"/>
      <dgm:spPr/>
    </dgm:pt>
    <dgm:pt modelId="{ED26EDA2-D8F4-4555-B82E-FCA939F3AEA8}" type="pres">
      <dgm:prSet presAssocID="{197F09B7-6065-4EB0-9A62-4CE200830D78}" presName="desCircle" presStyleLbl="node1" presStyleIdx="5" presStyleCnt="6"/>
      <dgm:spPr/>
    </dgm:pt>
    <dgm:pt modelId="{23711E3B-C322-4231-843E-018D7AFDE2E5}" type="pres">
      <dgm:prSet presAssocID="{197F09B7-6065-4EB0-9A62-4CE200830D78}" presName="chTx" presStyleLbl="revTx" presStyleIdx="13" presStyleCnt="16" custLinFactNeighborX="14502" custLinFactNeighborY="5882"/>
      <dgm:spPr/>
      <dgm:t>
        <a:bodyPr/>
        <a:lstStyle/>
        <a:p>
          <a:endParaRPr lang="ru-RU"/>
        </a:p>
      </dgm:t>
    </dgm:pt>
    <dgm:pt modelId="{EC065599-5DE6-4C3A-9B1A-7917D27FF623}" type="pres">
      <dgm:prSet presAssocID="{197F09B7-6065-4EB0-9A62-4CE200830D78}" presName="desTx" presStyleLbl="revTx" presStyleIdx="14" presStyleCnt="16">
        <dgm:presLayoutVars>
          <dgm:bulletEnabled val="1"/>
        </dgm:presLayoutVars>
      </dgm:prSet>
      <dgm:spPr/>
    </dgm:pt>
    <dgm:pt modelId="{BDE5A207-C590-4551-BB57-FEB1C1CC30F8}" type="pres">
      <dgm:prSet presAssocID="{197F09B7-6065-4EB0-9A62-4CE200830D78}" presName="desBackupRightNorm" presStyleCnt="0"/>
      <dgm:spPr/>
    </dgm:pt>
    <dgm:pt modelId="{ED65B246-98A7-48C0-86C7-8D27A9E43CF6}" type="pres">
      <dgm:prSet presAssocID="{DB089CE1-3754-4E6B-8B4C-47B40A3F0188}" presName="desSpace" presStyleCnt="0"/>
      <dgm:spPr/>
    </dgm:pt>
    <dgm:pt modelId="{D2CD346A-27F5-4ADC-A469-8D0FA5488A42}" type="pres">
      <dgm:prSet presAssocID="{E1EFB2CE-C840-4296-8BE1-8FD0D515300A}" presName="parComposite" presStyleCnt="0"/>
      <dgm:spPr/>
    </dgm:pt>
    <dgm:pt modelId="{2A91CE71-DF26-4B86-B1D2-23C6E4F77F06}" type="pres">
      <dgm:prSet presAssocID="{E1EFB2CE-C840-4296-8BE1-8FD0D515300A}" presName="parBigCircle" presStyleLbl="node0" presStyleIdx="3" presStyleCnt="4"/>
      <dgm:spPr/>
    </dgm:pt>
    <dgm:pt modelId="{1E92B8CC-D156-43D5-B0B5-CEFAEE12F526}" type="pres">
      <dgm:prSet presAssocID="{E1EFB2CE-C840-4296-8BE1-8FD0D515300A}" presName="parTx" presStyleLbl="revTx" presStyleIdx="15" presStyleCnt="16"/>
      <dgm:spPr/>
      <dgm:t>
        <a:bodyPr/>
        <a:lstStyle/>
        <a:p>
          <a:endParaRPr lang="ru-RU"/>
        </a:p>
      </dgm:t>
    </dgm:pt>
    <dgm:pt modelId="{7E619957-151A-408A-A18C-ED80179D3DF0}" type="pres">
      <dgm:prSet presAssocID="{E1EFB2CE-C840-4296-8BE1-8FD0D515300A}" presName="bSpace" presStyleCnt="0"/>
      <dgm:spPr/>
    </dgm:pt>
    <dgm:pt modelId="{0BA87D9E-E600-4AF2-94EB-F32BAF6FE585}" type="pres">
      <dgm:prSet presAssocID="{E1EFB2CE-C840-4296-8BE1-8FD0D515300A}" presName="parBackupNorm" presStyleCnt="0"/>
      <dgm:spPr/>
    </dgm:pt>
    <dgm:pt modelId="{9ECA6298-695F-4D7C-AE0E-CCB9F1D97B7F}" type="pres">
      <dgm:prSet presAssocID="{A543E5F4-D76B-4DF4-9BD2-22B9DAD4FF0A}" presName="parSpace" presStyleCnt="0"/>
      <dgm:spPr/>
    </dgm:pt>
  </dgm:ptLst>
  <dgm:cxnLst>
    <dgm:cxn modelId="{FF786C2E-BE22-48AC-9074-C6641C71CCB6}" type="presOf" srcId="{F7B21002-D105-40B1-83B3-5BFDA7157D06}" destId="{9270A2E0-AD08-446F-889A-202452ED6DF1}" srcOrd="0" destOrd="0" presId="urn:microsoft.com/office/officeart/2008/layout/CircleAccentTimeline"/>
    <dgm:cxn modelId="{CB1D950C-6A8B-49F2-9BE7-70990DE04E68}" srcId="{085D709D-8759-4C77-8260-84B3A99CAB3D}" destId="{F7B21002-D105-40B1-83B3-5BFDA7157D06}" srcOrd="0" destOrd="0" parTransId="{B7205855-8237-4B0F-A3E3-E06DC3D5C3B4}" sibTransId="{80186114-9262-4168-ABA8-6F171494FFC3}"/>
    <dgm:cxn modelId="{8CC3498E-BBA7-45F2-AB81-274E8A783242}" type="presOf" srcId="{0F809EB2-8703-47F4-8141-1DE565189F4A}" destId="{00026B85-1C47-4881-A248-2EC29EDCB253}" srcOrd="0" destOrd="0" presId="urn:microsoft.com/office/officeart/2008/layout/CircleAccentTimeline"/>
    <dgm:cxn modelId="{3100A83E-C343-4B83-B983-696B1712D454}" srcId="{901ED940-3593-4478-8764-C96763373CAA}" destId="{0F809EB2-8703-47F4-8141-1DE565189F4A}" srcOrd="2" destOrd="0" parTransId="{28E11A39-B426-4521-82B8-5DC5EEA511EF}" sibTransId="{D305CEF5-8A50-4EB7-B809-8F4891A8B7F0}"/>
    <dgm:cxn modelId="{858C9A31-03D5-465F-BCDE-3FD8B60A0C15}" type="presOf" srcId="{70114F45-3FAB-4E34-BB04-4B5F96F62AD8}" destId="{0BC59263-F3F6-4B5F-8DC4-6DD291408045}" srcOrd="0" destOrd="0" presId="urn:microsoft.com/office/officeart/2008/layout/CircleAccentTimeline"/>
    <dgm:cxn modelId="{110D1A59-90D4-41DC-A7F0-5BD3F7D3F96E}" srcId="{901ED940-3593-4478-8764-C96763373CAA}" destId="{085D709D-8759-4C77-8260-84B3A99CAB3D}" srcOrd="0" destOrd="0" parTransId="{EFCD1322-1EFB-4472-9020-8FD1107DF34E}" sibTransId="{FB643E16-F353-40EC-8B8B-8A68C6E39852}"/>
    <dgm:cxn modelId="{5DF1C274-FBEF-41B0-8E7D-C6BEB1F1EECC}" srcId="{901ED940-3593-4478-8764-C96763373CAA}" destId="{E1EFB2CE-C840-4296-8BE1-8FD0D515300A}" srcOrd="3" destOrd="0" parTransId="{FC5FDEB6-A417-4C17-97A3-22963733B9E8}" sibTransId="{A543E5F4-D76B-4DF4-9BD2-22B9DAD4FF0A}"/>
    <dgm:cxn modelId="{8DFE258E-24CA-4752-BEA8-87FEF2012463}" srcId="{0F809EB2-8703-47F4-8141-1DE565189F4A}" destId="{197F09B7-6065-4EB0-9A62-4CE200830D78}" srcOrd="1" destOrd="0" parTransId="{CDD1550F-3885-4744-A459-82E7697CE13F}" sibTransId="{DB089CE1-3754-4E6B-8B4C-47B40A3F0188}"/>
    <dgm:cxn modelId="{03965C37-4C2F-481D-ACBC-579AFDAAEF7A}" type="presOf" srcId="{197F09B7-6065-4EB0-9A62-4CE200830D78}" destId="{23711E3B-C322-4231-843E-018D7AFDE2E5}" srcOrd="0" destOrd="0" presId="urn:microsoft.com/office/officeart/2008/layout/CircleAccentTimeline"/>
    <dgm:cxn modelId="{5A316101-5158-49E6-8D8D-F022C0FF27DC}" type="presOf" srcId="{780AE9C8-9337-4F7C-95CE-4132BDC0A770}" destId="{AC385421-316D-4FC6-933F-E1AAFF7ABDDC}" srcOrd="0" destOrd="0" presId="urn:microsoft.com/office/officeart/2008/layout/CircleAccentTimeline"/>
    <dgm:cxn modelId="{A7130ACF-AD20-4813-9A22-7F79A87A59B6}" type="presOf" srcId="{901ED940-3593-4478-8764-C96763373CAA}" destId="{4C7F81B2-345F-4CA5-B3E3-933D13ABCC33}" srcOrd="0" destOrd="0" presId="urn:microsoft.com/office/officeart/2008/layout/CircleAccentTimeline"/>
    <dgm:cxn modelId="{7DD77F9A-1B21-4D2F-9C89-E2A0EFA54CEC}" srcId="{085D709D-8759-4C77-8260-84B3A99CAB3D}" destId="{62F5DEBF-B2F3-460E-98AF-37BBB95E172A}" srcOrd="1" destOrd="0" parTransId="{CB90189B-BB6D-4442-AC47-9C0ECAACFA42}" sibTransId="{B072EF58-6E34-46A4-8AB0-D2FAF3931B54}"/>
    <dgm:cxn modelId="{5AB6BA2E-62A7-46FC-8E32-8D8F772E6880}" srcId="{70114F45-3FAB-4E34-BB04-4B5F96F62AD8}" destId="{780AE9C8-9337-4F7C-95CE-4132BDC0A770}" srcOrd="0" destOrd="0" parTransId="{ABD66E65-5835-4218-AC7A-054E20DF2A4A}" sibTransId="{9B0CAC15-7A8A-4A4C-886E-F5C72D669E8E}"/>
    <dgm:cxn modelId="{E54AD25F-B073-422D-81EE-1E51863290D8}" type="presOf" srcId="{62F5DEBF-B2F3-460E-98AF-37BBB95E172A}" destId="{0779FCA3-C8E3-4FAD-8378-946C23B7EEAF}" srcOrd="0" destOrd="0" presId="urn:microsoft.com/office/officeart/2008/layout/CircleAccentTimeline"/>
    <dgm:cxn modelId="{AB25DC94-EAF5-43D7-9961-4B008304EA7A}" type="presOf" srcId="{53CE8CD2-02B2-4E76-A6E4-1F83848F90F0}" destId="{8EAF1F40-122B-4A65-BECE-B7126B3B07BF}" srcOrd="0" destOrd="0" presId="urn:microsoft.com/office/officeart/2008/layout/CircleAccentTimeline"/>
    <dgm:cxn modelId="{61C32881-8443-4307-853D-DF119CCD7A46}" srcId="{70114F45-3FAB-4E34-BB04-4B5F96F62AD8}" destId="{53CE8CD2-02B2-4E76-A6E4-1F83848F90F0}" srcOrd="1" destOrd="0" parTransId="{741BACB7-20E4-45AE-94EB-2163FCD4712F}" sibTransId="{71BD5271-3942-4B1A-A7D0-27D4780EEDC4}"/>
    <dgm:cxn modelId="{3D39F8CF-E1FA-4EFA-A4AC-F119C61DF6A0}" type="presOf" srcId="{240C0AD1-574F-4924-BE97-AC40182CE757}" destId="{715D7D94-5728-4800-851D-CDCE52CBB56A}" srcOrd="0" destOrd="0" presId="urn:microsoft.com/office/officeart/2008/layout/CircleAccentTimeline"/>
    <dgm:cxn modelId="{3E4C3BC7-CC79-4644-B653-8ACB5A306BC1}" type="presOf" srcId="{E1EFB2CE-C840-4296-8BE1-8FD0D515300A}" destId="{1E92B8CC-D156-43D5-B0B5-CEFAEE12F526}" srcOrd="0" destOrd="0" presId="urn:microsoft.com/office/officeart/2008/layout/CircleAccentTimeline"/>
    <dgm:cxn modelId="{B2E0EDDB-7A1E-4CCE-BAF2-926143ACF065}" type="presOf" srcId="{085D709D-8759-4C77-8260-84B3A99CAB3D}" destId="{DFD33499-DE11-40F4-8D44-46F8414C627D}" srcOrd="0" destOrd="0" presId="urn:microsoft.com/office/officeart/2008/layout/CircleAccentTimeline"/>
    <dgm:cxn modelId="{C36BA8F5-4DB5-4518-9D1D-F81CC04495A0}" srcId="{0F809EB2-8703-47F4-8141-1DE565189F4A}" destId="{240C0AD1-574F-4924-BE97-AC40182CE757}" srcOrd="0" destOrd="0" parTransId="{7432AE83-9397-4923-BCA1-5771AD17C5C0}" sibTransId="{A0727ECA-0448-405C-813F-693F620251CA}"/>
    <dgm:cxn modelId="{5DA414F5-478A-440A-9082-D3B16F1E1D5C}" srcId="{901ED940-3593-4478-8764-C96763373CAA}" destId="{70114F45-3FAB-4E34-BB04-4B5F96F62AD8}" srcOrd="1" destOrd="0" parTransId="{E39CEF99-F5A5-4F35-9977-54EA9984CC51}" sibTransId="{95313C41-8F53-4C09-B987-E766ABC33183}"/>
    <dgm:cxn modelId="{AECF005E-18A0-486F-8D96-886513AD8F3C}" type="presParOf" srcId="{4C7F81B2-345F-4CA5-B3E3-933D13ABCC33}" destId="{1820330B-C17C-4ED8-B1A6-EC50473E9437}" srcOrd="0" destOrd="0" presId="urn:microsoft.com/office/officeart/2008/layout/CircleAccentTimeline"/>
    <dgm:cxn modelId="{6B4FC68D-D6FC-4B3D-BC16-EC9BAFC4BDD9}" type="presParOf" srcId="{1820330B-C17C-4ED8-B1A6-EC50473E9437}" destId="{51E6AAD3-8BCC-4425-B89A-3583E7F3512B}" srcOrd="0" destOrd="0" presId="urn:microsoft.com/office/officeart/2008/layout/CircleAccentTimeline"/>
    <dgm:cxn modelId="{56EF3D6E-50A0-4D23-B087-B0C8CAAC54C1}" type="presParOf" srcId="{1820330B-C17C-4ED8-B1A6-EC50473E9437}" destId="{DFD33499-DE11-40F4-8D44-46F8414C627D}" srcOrd="1" destOrd="0" presId="urn:microsoft.com/office/officeart/2008/layout/CircleAccentTimeline"/>
    <dgm:cxn modelId="{3FB70C58-1547-448C-B07F-2F3E9525383E}" type="presParOf" srcId="{1820330B-C17C-4ED8-B1A6-EC50473E9437}" destId="{164E5C75-83DB-4F03-BBAD-A856844C43DC}" srcOrd="2" destOrd="0" presId="urn:microsoft.com/office/officeart/2008/layout/CircleAccentTimeline"/>
    <dgm:cxn modelId="{4CE49403-A752-4D43-A2CC-6BFFE1C8823F}" type="presParOf" srcId="{4C7F81B2-345F-4CA5-B3E3-933D13ABCC33}" destId="{F460878C-3A10-4F06-B48E-78DAA476CE04}" srcOrd="1" destOrd="0" presId="urn:microsoft.com/office/officeart/2008/layout/CircleAccentTimeline"/>
    <dgm:cxn modelId="{5453EE56-9BC3-47C3-B7FE-1C8129EEE4BD}" type="presParOf" srcId="{4C7F81B2-345F-4CA5-B3E3-933D13ABCC33}" destId="{65E96D6D-B0F0-4E6E-BAE3-5D3BF635FC07}" srcOrd="2" destOrd="0" presId="urn:microsoft.com/office/officeart/2008/layout/CircleAccentTimeline"/>
    <dgm:cxn modelId="{E786B2D1-1B18-480E-A779-DD0A9A5A36D8}" type="presParOf" srcId="{4C7F81B2-345F-4CA5-B3E3-933D13ABCC33}" destId="{E621EAE7-695B-4548-B61D-58EF666E91E0}" srcOrd="3" destOrd="0" presId="urn:microsoft.com/office/officeart/2008/layout/CircleAccentTimeline"/>
    <dgm:cxn modelId="{54BDF363-03B2-451E-A1E3-FB76455D4628}" type="presParOf" srcId="{4C7F81B2-345F-4CA5-B3E3-933D13ABCC33}" destId="{866BAFCD-8EDF-4988-8FD9-642605C4EBE4}" srcOrd="4" destOrd="0" presId="urn:microsoft.com/office/officeart/2008/layout/CircleAccentTimeline"/>
    <dgm:cxn modelId="{B3DB3AEF-B5E5-4CE7-9085-FD25F86B3A4B}" type="presParOf" srcId="{866BAFCD-8EDF-4988-8FD9-642605C4EBE4}" destId="{FAFDA266-96D0-4849-9174-00D8B4A9D1F4}" srcOrd="0" destOrd="0" presId="urn:microsoft.com/office/officeart/2008/layout/CircleAccentTimeline"/>
    <dgm:cxn modelId="{53D3A6E2-29BA-4187-825B-36F13F877E43}" type="presParOf" srcId="{866BAFCD-8EDF-4988-8FD9-642605C4EBE4}" destId="{9270A2E0-AD08-446F-889A-202452ED6DF1}" srcOrd="1" destOrd="0" presId="urn:microsoft.com/office/officeart/2008/layout/CircleAccentTimeline"/>
    <dgm:cxn modelId="{758D24C7-DC08-4976-8368-E970FADEC66F}" type="presParOf" srcId="{866BAFCD-8EDF-4988-8FD9-642605C4EBE4}" destId="{B2D6F107-4A1E-4DBA-8133-EF9D4DB48331}" srcOrd="2" destOrd="0" presId="urn:microsoft.com/office/officeart/2008/layout/CircleAccentTimeline"/>
    <dgm:cxn modelId="{ECEB316D-E98D-464F-9BAA-73A73F5C5BC0}" type="presParOf" srcId="{4C7F81B2-345F-4CA5-B3E3-933D13ABCC33}" destId="{AE4A8268-8DEB-42A2-9709-73A564366CB3}" srcOrd="5" destOrd="0" presId="urn:microsoft.com/office/officeart/2008/layout/CircleAccentTimeline"/>
    <dgm:cxn modelId="{4096E400-9A88-465E-B1AF-A183B6C4D0C7}" type="presParOf" srcId="{4C7F81B2-345F-4CA5-B3E3-933D13ABCC33}" destId="{31523AEF-5418-48DB-A22C-53F27B359392}" srcOrd="6" destOrd="0" presId="urn:microsoft.com/office/officeart/2008/layout/CircleAccentTimeline"/>
    <dgm:cxn modelId="{EFCC46DE-D466-491D-B1FA-39E266DFA4DA}" type="presParOf" srcId="{4C7F81B2-345F-4CA5-B3E3-933D13ABCC33}" destId="{7B2E1555-D74F-4142-B44A-3D8736FC86E6}" srcOrd="7" destOrd="0" presId="urn:microsoft.com/office/officeart/2008/layout/CircleAccentTimeline"/>
    <dgm:cxn modelId="{FA31C646-E913-445C-938B-F20EF240D306}" type="presParOf" srcId="{4C7F81B2-345F-4CA5-B3E3-933D13ABCC33}" destId="{3C4B8DD9-032E-490C-8B3A-2C44DA7E5B98}" srcOrd="8" destOrd="0" presId="urn:microsoft.com/office/officeart/2008/layout/CircleAccentTimeline"/>
    <dgm:cxn modelId="{ACAA1DD1-DBC4-4408-96DF-0EC61E241B58}" type="presParOf" srcId="{3C4B8DD9-032E-490C-8B3A-2C44DA7E5B98}" destId="{DFD2B62B-8CA0-4881-821E-A0889CC83301}" srcOrd="0" destOrd="0" presId="urn:microsoft.com/office/officeart/2008/layout/CircleAccentTimeline"/>
    <dgm:cxn modelId="{7A61DCA3-DA0F-4F57-BE2A-2FBE1AF9D6A8}" type="presParOf" srcId="{3C4B8DD9-032E-490C-8B3A-2C44DA7E5B98}" destId="{0779FCA3-C8E3-4FAD-8378-946C23B7EEAF}" srcOrd="1" destOrd="0" presId="urn:microsoft.com/office/officeart/2008/layout/CircleAccentTimeline"/>
    <dgm:cxn modelId="{340CA9F4-301B-412B-8CF4-1792FBA789E0}" type="presParOf" srcId="{3C4B8DD9-032E-490C-8B3A-2C44DA7E5B98}" destId="{E494A939-AB81-4038-B9CE-CF018FF87225}" srcOrd="2" destOrd="0" presId="urn:microsoft.com/office/officeart/2008/layout/CircleAccentTimeline"/>
    <dgm:cxn modelId="{66C9BE0A-C60E-45CB-BDAF-E7FD5323FAA6}" type="presParOf" srcId="{4C7F81B2-345F-4CA5-B3E3-933D13ABCC33}" destId="{81E28DC2-F8DC-45CB-B0F4-3F3F7B98D3F2}" srcOrd="9" destOrd="0" presId="urn:microsoft.com/office/officeart/2008/layout/CircleAccentTimeline"/>
    <dgm:cxn modelId="{F2E4008F-043F-4EEB-A946-92AC89C8F787}" type="presParOf" srcId="{4C7F81B2-345F-4CA5-B3E3-933D13ABCC33}" destId="{EC85DC01-C7FC-48BF-A975-ECFA1884BC15}" srcOrd="10" destOrd="0" presId="urn:microsoft.com/office/officeart/2008/layout/CircleAccentTimeline"/>
    <dgm:cxn modelId="{886EE905-CB8C-4BEC-8479-96EB3F17C5A1}" type="presParOf" srcId="{4C7F81B2-345F-4CA5-B3E3-933D13ABCC33}" destId="{63888302-BA32-4AA2-A0D5-2AB5CCAAC096}" srcOrd="11" destOrd="0" presId="urn:microsoft.com/office/officeart/2008/layout/CircleAccentTimeline"/>
    <dgm:cxn modelId="{F89D42DC-512A-4D1F-816D-3065BEE368F7}" type="presParOf" srcId="{63888302-BA32-4AA2-A0D5-2AB5CCAAC096}" destId="{8D490DE7-0E6C-48B9-B3E1-3C0347A5EAB9}" srcOrd="0" destOrd="0" presId="urn:microsoft.com/office/officeart/2008/layout/CircleAccentTimeline"/>
    <dgm:cxn modelId="{A67561C2-3C93-4951-90E4-4E4534446F32}" type="presParOf" srcId="{63888302-BA32-4AA2-A0D5-2AB5CCAAC096}" destId="{0BC59263-F3F6-4B5F-8DC4-6DD291408045}" srcOrd="1" destOrd="0" presId="urn:microsoft.com/office/officeart/2008/layout/CircleAccentTimeline"/>
    <dgm:cxn modelId="{B93DB793-D115-45CA-8665-B6EA9A908739}" type="presParOf" srcId="{63888302-BA32-4AA2-A0D5-2AB5CCAAC096}" destId="{A6DA92F4-8BE9-4722-8026-B3D5D692D65E}" srcOrd="2" destOrd="0" presId="urn:microsoft.com/office/officeart/2008/layout/CircleAccentTimeline"/>
    <dgm:cxn modelId="{383727C2-DC3E-4AA4-BA2E-4052B32DEA9B}" type="presParOf" srcId="{4C7F81B2-345F-4CA5-B3E3-933D13ABCC33}" destId="{FCA954F2-B428-47F7-BF8D-3FF804FB5563}" srcOrd="12" destOrd="0" presId="urn:microsoft.com/office/officeart/2008/layout/CircleAccentTimeline"/>
    <dgm:cxn modelId="{3D76C600-30F0-437F-AEB5-08DB918CF642}" type="presParOf" srcId="{4C7F81B2-345F-4CA5-B3E3-933D13ABCC33}" destId="{44D2BB68-C432-4CA1-8150-B7D67A5306C5}" srcOrd="13" destOrd="0" presId="urn:microsoft.com/office/officeart/2008/layout/CircleAccentTimeline"/>
    <dgm:cxn modelId="{40475957-3F31-4652-B435-A97892DBB841}" type="presParOf" srcId="{4C7F81B2-345F-4CA5-B3E3-933D13ABCC33}" destId="{6E19486A-9847-4D1A-B080-63F49ABD257B}" srcOrd="14" destOrd="0" presId="urn:microsoft.com/office/officeart/2008/layout/CircleAccentTimeline"/>
    <dgm:cxn modelId="{F610C8F2-4769-4DC1-913F-1CD21E04B974}" type="presParOf" srcId="{4C7F81B2-345F-4CA5-B3E3-933D13ABCC33}" destId="{4EDCB9D1-009B-437C-809F-0FF42FA670E4}" srcOrd="15" destOrd="0" presId="urn:microsoft.com/office/officeart/2008/layout/CircleAccentTimeline"/>
    <dgm:cxn modelId="{0AE3150C-9BD0-432D-94FF-ECAA51DE626B}" type="presParOf" srcId="{4EDCB9D1-009B-437C-809F-0FF42FA670E4}" destId="{878E1F02-3B75-4AB2-8333-88B2432A0618}" srcOrd="0" destOrd="0" presId="urn:microsoft.com/office/officeart/2008/layout/CircleAccentTimeline"/>
    <dgm:cxn modelId="{372469AE-9223-4B77-B299-A503D865D158}" type="presParOf" srcId="{4EDCB9D1-009B-437C-809F-0FF42FA670E4}" destId="{AC385421-316D-4FC6-933F-E1AAFF7ABDDC}" srcOrd="1" destOrd="0" presId="urn:microsoft.com/office/officeart/2008/layout/CircleAccentTimeline"/>
    <dgm:cxn modelId="{4E8E7875-4163-4D87-BD70-8C9A23B4F85A}" type="presParOf" srcId="{4EDCB9D1-009B-437C-809F-0FF42FA670E4}" destId="{2BF800B5-E577-4B35-83EC-BBC0BD7EF5DE}" srcOrd="2" destOrd="0" presId="urn:microsoft.com/office/officeart/2008/layout/CircleAccentTimeline"/>
    <dgm:cxn modelId="{0720BE3A-4818-4038-957B-A38EC192CF1F}" type="presParOf" srcId="{4C7F81B2-345F-4CA5-B3E3-933D13ABCC33}" destId="{4009FA35-9273-4390-AA93-FF7AA5E2F69D}" srcOrd="16" destOrd="0" presId="urn:microsoft.com/office/officeart/2008/layout/CircleAccentTimeline"/>
    <dgm:cxn modelId="{086225DB-B601-4E2D-B078-020C98E86D86}" type="presParOf" srcId="{4C7F81B2-345F-4CA5-B3E3-933D13ABCC33}" destId="{6D6F4BCB-5162-47EE-92DB-608A16E23F8C}" srcOrd="17" destOrd="0" presId="urn:microsoft.com/office/officeart/2008/layout/CircleAccentTimeline"/>
    <dgm:cxn modelId="{CD4B4A48-8D3A-41B6-9B62-43CD44B8D069}" type="presParOf" srcId="{4C7F81B2-345F-4CA5-B3E3-933D13ABCC33}" destId="{E8F9C448-1DDE-47FB-B5B0-3419B8B14F95}" srcOrd="18" destOrd="0" presId="urn:microsoft.com/office/officeart/2008/layout/CircleAccentTimeline"/>
    <dgm:cxn modelId="{A3B8AC02-2171-430D-B8D1-2BA1FD949EC3}" type="presParOf" srcId="{4C7F81B2-345F-4CA5-B3E3-933D13ABCC33}" destId="{8DB4389E-B910-411E-8115-A4819121E161}" srcOrd="19" destOrd="0" presId="urn:microsoft.com/office/officeart/2008/layout/CircleAccentTimeline"/>
    <dgm:cxn modelId="{B4BFD354-A01D-4674-902E-8F2395D4AF63}" type="presParOf" srcId="{8DB4389E-B910-411E-8115-A4819121E161}" destId="{BC8732CF-CDAD-4E92-BE2C-BDFEAC1678DD}" srcOrd="0" destOrd="0" presId="urn:microsoft.com/office/officeart/2008/layout/CircleAccentTimeline"/>
    <dgm:cxn modelId="{7DD59501-48AF-4170-8D5C-EC104531221A}" type="presParOf" srcId="{8DB4389E-B910-411E-8115-A4819121E161}" destId="{8EAF1F40-122B-4A65-BECE-B7126B3B07BF}" srcOrd="1" destOrd="0" presId="urn:microsoft.com/office/officeart/2008/layout/CircleAccentTimeline"/>
    <dgm:cxn modelId="{72D95461-B4B8-4DD0-BD4E-FAC46804714C}" type="presParOf" srcId="{8DB4389E-B910-411E-8115-A4819121E161}" destId="{9802504B-446A-4578-8984-F6404F03CB58}" srcOrd="2" destOrd="0" presId="urn:microsoft.com/office/officeart/2008/layout/CircleAccentTimeline"/>
    <dgm:cxn modelId="{FEE27ACD-6FF6-4A35-AB2A-E94126956B4E}" type="presParOf" srcId="{4C7F81B2-345F-4CA5-B3E3-933D13ABCC33}" destId="{0C9735C7-334D-42C5-81B1-795E9A4ECFBF}" srcOrd="20" destOrd="0" presId="urn:microsoft.com/office/officeart/2008/layout/CircleAccentTimeline"/>
    <dgm:cxn modelId="{165ACE88-FAF3-47A2-8221-E0EF238A7501}" type="presParOf" srcId="{4C7F81B2-345F-4CA5-B3E3-933D13ABCC33}" destId="{10F906A8-50B9-467F-9394-4E6025EAADD3}" srcOrd="21" destOrd="0" presId="urn:microsoft.com/office/officeart/2008/layout/CircleAccentTimeline"/>
    <dgm:cxn modelId="{EDE284A2-E9E4-4E94-8C55-4491733E415B}" type="presParOf" srcId="{4C7F81B2-345F-4CA5-B3E3-933D13ABCC33}" destId="{426D27BB-4A60-4B30-8007-CBD20819A4CB}" srcOrd="22" destOrd="0" presId="urn:microsoft.com/office/officeart/2008/layout/CircleAccentTimeline"/>
    <dgm:cxn modelId="{5A98C7DB-FC05-4005-A910-5710302428D1}" type="presParOf" srcId="{426D27BB-4A60-4B30-8007-CBD20819A4CB}" destId="{9920300F-BF3E-47F4-8225-7B6B44D4E8FA}" srcOrd="0" destOrd="0" presId="urn:microsoft.com/office/officeart/2008/layout/CircleAccentTimeline"/>
    <dgm:cxn modelId="{5A38E01B-B121-4B16-8C6F-BB071C8DA951}" type="presParOf" srcId="{426D27BB-4A60-4B30-8007-CBD20819A4CB}" destId="{00026B85-1C47-4881-A248-2EC29EDCB253}" srcOrd="1" destOrd="0" presId="urn:microsoft.com/office/officeart/2008/layout/CircleAccentTimeline"/>
    <dgm:cxn modelId="{9BEC36DA-5A57-4848-AFFE-13C151B29F40}" type="presParOf" srcId="{426D27BB-4A60-4B30-8007-CBD20819A4CB}" destId="{64DEA86D-0291-4AC7-8794-4C32A6531797}" srcOrd="2" destOrd="0" presId="urn:microsoft.com/office/officeart/2008/layout/CircleAccentTimeline"/>
    <dgm:cxn modelId="{FB747DA5-5C08-4C7D-B6DC-F0A69BDAD1C8}" type="presParOf" srcId="{4C7F81B2-345F-4CA5-B3E3-933D13ABCC33}" destId="{BEC19D02-32D1-4E2B-9EEF-394E09618343}" srcOrd="23" destOrd="0" presId="urn:microsoft.com/office/officeart/2008/layout/CircleAccentTimeline"/>
    <dgm:cxn modelId="{0151BBDD-2650-4B84-8B71-373D05F4BD9A}" type="presParOf" srcId="{4C7F81B2-345F-4CA5-B3E3-933D13ABCC33}" destId="{0E49B54E-96A4-4826-A68C-38E97D1400AC}" srcOrd="24" destOrd="0" presId="urn:microsoft.com/office/officeart/2008/layout/CircleAccentTimeline"/>
    <dgm:cxn modelId="{871A68EF-B077-4021-8184-765C4D54CF1D}" type="presParOf" srcId="{4C7F81B2-345F-4CA5-B3E3-933D13ABCC33}" destId="{45650EC9-E4A4-449A-B35D-EBA79301D0DA}" srcOrd="25" destOrd="0" presId="urn:microsoft.com/office/officeart/2008/layout/CircleAccentTimeline"/>
    <dgm:cxn modelId="{65A720E5-05DA-4AE0-8DF4-E3687E6E049D}" type="presParOf" srcId="{4C7F81B2-345F-4CA5-B3E3-933D13ABCC33}" destId="{BABA9DC8-265D-42CA-8257-3D70D256EA0D}" srcOrd="26" destOrd="0" presId="urn:microsoft.com/office/officeart/2008/layout/CircleAccentTimeline"/>
    <dgm:cxn modelId="{09852126-FC51-4EA1-A4BC-C37DE58F7EE1}" type="presParOf" srcId="{BABA9DC8-265D-42CA-8257-3D70D256EA0D}" destId="{FF20DC1A-06DB-4C45-93FD-5FDEFE9364A5}" srcOrd="0" destOrd="0" presId="urn:microsoft.com/office/officeart/2008/layout/CircleAccentTimeline"/>
    <dgm:cxn modelId="{C8BEEA4F-61CE-4348-B0EC-9BAFDC1FA613}" type="presParOf" srcId="{BABA9DC8-265D-42CA-8257-3D70D256EA0D}" destId="{715D7D94-5728-4800-851D-CDCE52CBB56A}" srcOrd="1" destOrd="0" presId="urn:microsoft.com/office/officeart/2008/layout/CircleAccentTimeline"/>
    <dgm:cxn modelId="{2A94DE62-92A3-4F06-91CA-0D7D3A7F120D}" type="presParOf" srcId="{BABA9DC8-265D-42CA-8257-3D70D256EA0D}" destId="{20908F78-A9D3-4E88-B5DD-FBD7DA2A5418}" srcOrd="2" destOrd="0" presId="urn:microsoft.com/office/officeart/2008/layout/CircleAccentTimeline"/>
    <dgm:cxn modelId="{1110EF0C-11B1-43BF-A3CF-237992436C41}" type="presParOf" srcId="{4C7F81B2-345F-4CA5-B3E3-933D13ABCC33}" destId="{B87BC35F-A4C8-4CD1-97CD-158AF3843F12}" srcOrd="27" destOrd="0" presId="urn:microsoft.com/office/officeart/2008/layout/CircleAccentTimeline"/>
    <dgm:cxn modelId="{0E7285C0-1762-4C54-B39D-4D77497CA1E9}" type="presParOf" srcId="{4C7F81B2-345F-4CA5-B3E3-933D13ABCC33}" destId="{088B97FA-B8D6-4679-8A9D-376822BCF9A1}" srcOrd="28" destOrd="0" presId="urn:microsoft.com/office/officeart/2008/layout/CircleAccentTimeline"/>
    <dgm:cxn modelId="{052B3E39-AF31-492C-99E9-17B22C978B58}" type="presParOf" srcId="{4C7F81B2-345F-4CA5-B3E3-933D13ABCC33}" destId="{B7EA1012-D088-499B-BBB8-AF6609F98910}" srcOrd="29" destOrd="0" presId="urn:microsoft.com/office/officeart/2008/layout/CircleAccentTimeline"/>
    <dgm:cxn modelId="{15F13B31-6633-44CA-BA24-6DD02219A711}" type="presParOf" srcId="{4C7F81B2-345F-4CA5-B3E3-933D13ABCC33}" destId="{D307CB14-EE31-452C-B484-C027F88F6D45}" srcOrd="30" destOrd="0" presId="urn:microsoft.com/office/officeart/2008/layout/CircleAccentTimeline"/>
    <dgm:cxn modelId="{A7388C7A-15B6-4E11-BD71-94A6D24F0060}" type="presParOf" srcId="{D307CB14-EE31-452C-B484-C027F88F6D45}" destId="{ED26EDA2-D8F4-4555-B82E-FCA939F3AEA8}" srcOrd="0" destOrd="0" presId="urn:microsoft.com/office/officeart/2008/layout/CircleAccentTimeline"/>
    <dgm:cxn modelId="{C0FF7051-DFE0-4AC7-949B-639414D81A38}" type="presParOf" srcId="{D307CB14-EE31-452C-B484-C027F88F6D45}" destId="{23711E3B-C322-4231-843E-018D7AFDE2E5}" srcOrd="1" destOrd="0" presId="urn:microsoft.com/office/officeart/2008/layout/CircleAccentTimeline"/>
    <dgm:cxn modelId="{D94CDC0B-EF23-43CE-9B27-EA8073E0DD1F}" type="presParOf" srcId="{D307CB14-EE31-452C-B484-C027F88F6D45}" destId="{EC065599-5DE6-4C3A-9B1A-7917D27FF623}" srcOrd="2" destOrd="0" presId="urn:microsoft.com/office/officeart/2008/layout/CircleAccentTimeline"/>
    <dgm:cxn modelId="{3190FAAC-7CFA-4751-BFAC-DA38ADD37B61}" type="presParOf" srcId="{4C7F81B2-345F-4CA5-B3E3-933D13ABCC33}" destId="{BDE5A207-C590-4551-BB57-FEB1C1CC30F8}" srcOrd="31" destOrd="0" presId="urn:microsoft.com/office/officeart/2008/layout/CircleAccentTimeline"/>
    <dgm:cxn modelId="{7946CAE8-FDA9-4564-B13A-AE70136F642A}" type="presParOf" srcId="{4C7F81B2-345F-4CA5-B3E3-933D13ABCC33}" destId="{ED65B246-98A7-48C0-86C7-8D27A9E43CF6}" srcOrd="32" destOrd="0" presId="urn:microsoft.com/office/officeart/2008/layout/CircleAccentTimeline"/>
    <dgm:cxn modelId="{341CE8F2-1158-48FD-A273-AA5C0D34FFF3}" type="presParOf" srcId="{4C7F81B2-345F-4CA5-B3E3-933D13ABCC33}" destId="{D2CD346A-27F5-4ADC-A469-8D0FA5488A42}" srcOrd="33" destOrd="0" presId="urn:microsoft.com/office/officeart/2008/layout/CircleAccentTimeline"/>
    <dgm:cxn modelId="{C218A51E-1531-47F4-AAD7-293DA90FCF92}" type="presParOf" srcId="{D2CD346A-27F5-4ADC-A469-8D0FA5488A42}" destId="{2A91CE71-DF26-4B86-B1D2-23C6E4F77F06}" srcOrd="0" destOrd="0" presId="urn:microsoft.com/office/officeart/2008/layout/CircleAccentTimeline"/>
    <dgm:cxn modelId="{021008CC-17B8-4478-AA57-320A4DD85729}" type="presParOf" srcId="{D2CD346A-27F5-4ADC-A469-8D0FA5488A42}" destId="{1E92B8CC-D156-43D5-B0B5-CEFAEE12F526}" srcOrd="1" destOrd="0" presId="urn:microsoft.com/office/officeart/2008/layout/CircleAccentTimeline"/>
    <dgm:cxn modelId="{67292A2C-AEAB-4A2F-931A-3A79FD12BCBC}" type="presParOf" srcId="{D2CD346A-27F5-4ADC-A469-8D0FA5488A42}" destId="{7E619957-151A-408A-A18C-ED80179D3DF0}" srcOrd="2" destOrd="0" presId="urn:microsoft.com/office/officeart/2008/layout/CircleAccentTimeline"/>
    <dgm:cxn modelId="{E293B996-7DF9-42A3-9901-03BFC3B10995}" type="presParOf" srcId="{4C7F81B2-345F-4CA5-B3E3-933D13ABCC33}" destId="{0BA87D9E-E600-4AF2-94EB-F32BAF6FE585}" srcOrd="34" destOrd="0" presId="urn:microsoft.com/office/officeart/2008/layout/CircleAccentTimeline"/>
    <dgm:cxn modelId="{D353DD49-EA0D-48EC-B21C-9B295F745891}" type="presParOf" srcId="{4C7F81B2-345F-4CA5-B3E3-933D13ABCC33}" destId="{9ECA6298-695F-4D7C-AE0E-CCB9F1D97B7F}" srcOrd="3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1D108-67DE-43B2-AFC2-E0FA58C7579B}">
      <dsp:nvSpPr>
        <dsp:cNvPr id="0" name=""/>
        <dsp:cNvSpPr/>
      </dsp:nvSpPr>
      <dsp:spPr>
        <a:xfrm>
          <a:off x="3402105" y="1644631"/>
          <a:ext cx="1861793" cy="64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21"/>
              </a:lnTo>
              <a:lnTo>
                <a:pt x="1861793" y="323121"/>
              </a:lnTo>
              <a:lnTo>
                <a:pt x="1861793" y="64624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5014B-142E-479F-97C0-1991C93B8208}">
      <dsp:nvSpPr>
        <dsp:cNvPr id="0" name=""/>
        <dsp:cNvSpPr/>
      </dsp:nvSpPr>
      <dsp:spPr>
        <a:xfrm>
          <a:off x="1540312" y="1644631"/>
          <a:ext cx="1861793" cy="646242"/>
        </a:xfrm>
        <a:custGeom>
          <a:avLst/>
          <a:gdLst/>
          <a:ahLst/>
          <a:cxnLst/>
          <a:rect l="0" t="0" r="0" b="0"/>
          <a:pathLst>
            <a:path>
              <a:moveTo>
                <a:pt x="1861793" y="0"/>
              </a:moveTo>
              <a:lnTo>
                <a:pt x="1861793" y="323121"/>
              </a:lnTo>
              <a:lnTo>
                <a:pt x="0" y="323121"/>
              </a:lnTo>
              <a:lnTo>
                <a:pt x="0" y="64624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6D778-6F27-4779-B010-8F96DE562120}">
      <dsp:nvSpPr>
        <dsp:cNvPr id="0" name=""/>
        <dsp:cNvSpPr/>
      </dsp:nvSpPr>
      <dsp:spPr>
        <a:xfrm>
          <a:off x="2632769" y="105959"/>
          <a:ext cx="1538671" cy="1538671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FACF5-B8D5-478C-A961-A7834DD3EE2C}">
      <dsp:nvSpPr>
        <dsp:cNvPr id="0" name=""/>
        <dsp:cNvSpPr/>
      </dsp:nvSpPr>
      <dsp:spPr>
        <a:xfrm>
          <a:off x="2632769" y="105959"/>
          <a:ext cx="1538671" cy="1538671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04284-76A3-40E1-92A6-4CF9B2655173}">
      <dsp:nvSpPr>
        <dsp:cNvPr id="0" name=""/>
        <dsp:cNvSpPr/>
      </dsp:nvSpPr>
      <dsp:spPr>
        <a:xfrm>
          <a:off x="1863433" y="382920"/>
          <a:ext cx="3077343" cy="98475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Начальник отдела</a:t>
          </a:r>
          <a:endParaRPr lang="ru-RU" sz="3300" kern="1200" dirty="0"/>
        </a:p>
      </dsp:txBody>
      <dsp:txXfrm>
        <a:off x="1863433" y="382920"/>
        <a:ext cx="3077343" cy="984750"/>
      </dsp:txXfrm>
    </dsp:sp>
    <dsp:sp modelId="{B58D028A-1BC7-4201-B4CA-A227F4242252}">
      <dsp:nvSpPr>
        <dsp:cNvPr id="0" name=""/>
        <dsp:cNvSpPr/>
      </dsp:nvSpPr>
      <dsp:spPr>
        <a:xfrm>
          <a:off x="770976" y="2290873"/>
          <a:ext cx="1538671" cy="1538671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9287B-962B-4586-8F3F-810CC41E8957}">
      <dsp:nvSpPr>
        <dsp:cNvPr id="0" name=""/>
        <dsp:cNvSpPr/>
      </dsp:nvSpPr>
      <dsp:spPr>
        <a:xfrm>
          <a:off x="770976" y="2290873"/>
          <a:ext cx="1538671" cy="1538671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E1D8A-167A-4681-BB74-875456FFCEF7}">
      <dsp:nvSpPr>
        <dsp:cNvPr id="0" name=""/>
        <dsp:cNvSpPr/>
      </dsp:nvSpPr>
      <dsp:spPr>
        <a:xfrm>
          <a:off x="1640" y="2567834"/>
          <a:ext cx="3077343" cy="98475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Менеджер</a:t>
          </a:r>
          <a:endParaRPr lang="ru-RU" sz="3300" kern="1200" dirty="0"/>
        </a:p>
      </dsp:txBody>
      <dsp:txXfrm>
        <a:off x="1640" y="2567834"/>
        <a:ext cx="3077343" cy="984750"/>
      </dsp:txXfrm>
    </dsp:sp>
    <dsp:sp modelId="{1076B1BF-078F-40D6-AAB2-162E16A92EC8}">
      <dsp:nvSpPr>
        <dsp:cNvPr id="0" name=""/>
        <dsp:cNvSpPr/>
      </dsp:nvSpPr>
      <dsp:spPr>
        <a:xfrm>
          <a:off x="4494562" y="2290873"/>
          <a:ext cx="1538671" cy="1538671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48A7A-B3F3-433A-90DE-82CF9E037E66}">
      <dsp:nvSpPr>
        <dsp:cNvPr id="0" name=""/>
        <dsp:cNvSpPr/>
      </dsp:nvSpPr>
      <dsp:spPr>
        <a:xfrm>
          <a:off x="4494562" y="2290873"/>
          <a:ext cx="1538671" cy="1538671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9B580-96B7-4859-ABAC-281233FDFBB0}">
      <dsp:nvSpPr>
        <dsp:cNvPr id="0" name=""/>
        <dsp:cNvSpPr/>
      </dsp:nvSpPr>
      <dsp:spPr>
        <a:xfrm>
          <a:off x="3725226" y="2567834"/>
          <a:ext cx="3077343" cy="984750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Системный оператор</a:t>
          </a:r>
        </a:p>
      </dsp:txBody>
      <dsp:txXfrm>
        <a:off x="3725226" y="2567834"/>
        <a:ext cx="3077343" cy="984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4555E-E6C9-417B-9214-92B19BC4BC96}">
      <dsp:nvSpPr>
        <dsp:cNvPr id="0" name=""/>
        <dsp:cNvSpPr/>
      </dsp:nvSpPr>
      <dsp:spPr>
        <a:xfrm>
          <a:off x="515596" y="784537"/>
          <a:ext cx="1030689" cy="1030689"/>
        </a:xfrm>
        <a:prstGeom prst="arc">
          <a:avLst>
            <a:gd name="adj1" fmla="val 13200000"/>
            <a:gd name="adj2" fmla="val 192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6FE173-94A3-4603-975B-3F939A399A18}">
      <dsp:nvSpPr>
        <dsp:cNvPr id="0" name=""/>
        <dsp:cNvSpPr/>
      </dsp:nvSpPr>
      <dsp:spPr>
        <a:xfrm>
          <a:off x="515596" y="784537"/>
          <a:ext cx="1030689" cy="1030689"/>
        </a:xfrm>
        <a:prstGeom prst="arc">
          <a:avLst>
            <a:gd name="adj1" fmla="val 2400000"/>
            <a:gd name="adj2" fmla="val 8400000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8F073-B46F-4458-A306-EAF88861644A}">
      <dsp:nvSpPr>
        <dsp:cNvPr id="0" name=""/>
        <dsp:cNvSpPr/>
      </dsp:nvSpPr>
      <dsp:spPr>
        <a:xfrm>
          <a:off x="251" y="970061"/>
          <a:ext cx="2061378" cy="659641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Системный оператор</a:t>
          </a:r>
          <a:endParaRPr lang="ru-RU" sz="2200" kern="1200" dirty="0"/>
        </a:p>
      </dsp:txBody>
      <dsp:txXfrm>
        <a:off x="251" y="970061"/>
        <a:ext cx="2061378" cy="659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6AAD3-8BCC-4425-B89A-3583E7F3512B}">
      <dsp:nvSpPr>
        <dsp:cNvPr id="0" name=""/>
        <dsp:cNvSpPr/>
      </dsp:nvSpPr>
      <dsp:spPr>
        <a:xfrm>
          <a:off x="5410" y="2496228"/>
          <a:ext cx="1404330" cy="140433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33499-DE11-40F4-8D44-46F8414C627D}">
      <dsp:nvSpPr>
        <dsp:cNvPr id="0" name=""/>
        <dsp:cNvSpPr/>
      </dsp:nvSpPr>
      <dsp:spPr>
        <a:xfrm rot="17700000">
          <a:off x="500232" y="1351412"/>
          <a:ext cx="1745738" cy="84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диалоге бизнеса и власти </a:t>
          </a:r>
          <a:endParaRPr lang="ru-RU" sz="1200" kern="1200" dirty="0"/>
        </a:p>
      </dsp:txBody>
      <dsp:txXfrm>
        <a:off x="500232" y="1351412"/>
        <a:ext cx="1745738" cy="841311"/>
      </dsp:txXfrm>
    </dsp:sp>
    <dsp:sp modelId="{FAFDA266-96D0-4849-9174-00D8B4A9D1F4}">
      <dsp:nvSpPr>
        <dsp:cNvPr id="0" name=""/>
        <dsp:cNvSpPr/>
      </dsp:nvSpPr>
      <dsp:spPr>
        <a:xfrm>
          <a:off x="1515519" y="2833925"/>
          <a:ext cx="728936" cy="72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0A2E0-AD08-446F-889A-202452ED6DF1}">
      <dsp:nvSpPr>
        <dsp:cNvPr id="0" name=""/>
        <dsp:cNvSpPr/>
      </dsp:nvSpPr>
      <dsp:spPr>
        <a:xfrm rot="17700000">
          <a:off x="652194" y="3848490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деловых связей и географии бизнеса</a:t>
          </a:r>
          <a:endParaRPr lang="ru-RU" sz="1100" kern="1200" dirty="0"/>
        </a:p>
      </dsp:txBody>
      <dsp:txXfrm>
        <a:off x="652194" y="3848490"/>
        <a:ext cx="1510146" cy="728135"/>
      </dsp:txXfrm>
    </dsp:sp>
    <dsp:sp modelId="{B2D6F107-4A1E-4DBA-8133-EF9D4DB48331}">
      <dsp:nvSpPr>
        <dsp:cNvPr id="0" name=""/>
        <dsp:cNvSpPr/>
      </dsp:nvSpPr>
      <dsp:spPr>
        <a:xfrm rot="17700000">
          <a:off x="1597635" y="1820162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2B62B-8CA0-4881-821E-A0889CC83301}">
      <dsp:nvSpPr>
        <dsp:cNvPr id="0" name=""/>
        <dsp:cNvSpPr/>
      </dsp:nvSpPr>
      <dsp:spPr>
        <a:xfrm>
          <a:off x="2350123" y="2833925"/>
          <a:ext cx="728936" cy="72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9FCA3-C8E3-4FAD-8378-946C23B7EEAF}">
      <dsp:nvSpPr>
        <dsp:cNvPr id="0" name=""/>
        <dsp:cNvSpPr/>
      </dsp:nvSpPr>
      <dsp:spPr>
        <a:xfrm rot="17700000">
          <a:off x="1486797" y="3848490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Установление с помощью ТПП Чувашской Республики связей с партнерами из зарубежных стран </a:t>
          </a:r>
          <a:endParaRPr lang="ru-RU" sz="1100" b="1" kern="1200" dirty="0"/>
        </a:p>
      </dsp:txBody>
      <dsp:txXfrm>
        <a:off x="1486797" y="3848490"/>
        <a:ext cx="1510146" cy="728135"/>
      </dsp:txXfrm>
    </dsp:sp>
    <dsp:sp modelId="{E494A939-AB81-4038-B9CE-CF018FF87225}">
      <dsp:nvSpPr>
        <dsp:cNvPr id="0" name=""/>
        <dsp:cNvSpPr/>
      </dsp:nvSpPr>
      <dsp:spPr>
        <a:xfrm rot="17700000">
          <a:off x="2432238" y="1820162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90DE7-0E6C-48B9-B3E1-3C0347A5EAB9}">
      <dsp:nvSpPr>
        <dsp:cNvPr id="0" name=""/>
        <dsp:cNvSpPr/>
      </dsp:nvSpPr>
      <dsp:spPr>
        <a:xfrm>
          <a:off x="3184838" y="2496228"/>
          <a:ext cx="1404330" cy="140433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59263-F3F6-4B5F-8DC4-6DD291408045}">
      <dsp:nvSpPr>
        <dsp:cNvPr id="0" name=""/>
        <dsp:cNvSpPr/>
      </dsp:nvSpPr>
      <dsp:spPr>
        <a:xfrm rot="17700000">
          <a:off x="3679661" y="1351412"/>
          <a:ext cx="1745738" cy="84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Участие в работе комитетов и советов ТПП Чувашской Республики</a:t>
          </a:r>
          <a:endParaRPr lang="ru-RU" sz="1200" kern="1200" dirty="0"/>
        </a:p>
      </dsp:txBody>
      <dsp:txXfrm>
        <a:off x="3679661" y="1351412"/>
        <a:ext cx="1745738" cy="841311"/>
      </dsp:txXfrm>
    </dsp:sp>
    <dsp:sp modelId="{878E1F02-3B75-4AB2-8333-88B2432A0618}">
      <dsp:nvSpPr>
        <dsp:cNvPr id="0" name=""/>
        <dsp:cNvSpPr/>
      </dsp:nvSpPr>
      <dsp:spPr>
        <a:xfrm>
          <a:off x="4694948" y="2833925"/>
          <a:ext cx="728936" cy="72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85421-316D-4FC6-933F-E1AAFF7ABDDC}">
      <dsp:nvSpPr>
        <dsp:cNvPr id="0" name=""/>
        <dsp:cNvSpPr/>
      </dsp:nvSpPr>
      <dsp:spPr>
        <a:xfrm rot="17700000">
          <a:off x="3831622" y="3848490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Участие в мероприятиях, организуемых ТПП Чувашской Республики </a:t>
          </a:r>
          <a:endParaRPr lang="ru-RU" sz="1100" kern="1200" dirty="0"/>
        </a:p>
      </dsp:txBody>
      <dsp:txXfrm>
        <a:off x="3831622" y="3848490"/>
        <a:ext cx="1510146" cy="728135"/>
      </dsp:txXfrm>
    </dsp:sp>
    <dsp:sp modelId="{2BF800B5-E577-4B35-83EC-BBC0BD7EF5DE}">
      <dsp:nvSpPr>
        <dsp:cNvPr id="0" name=""/>
        <dsp:cNvSpPr/>
      </dsp:nvSpPr>
      <dsp:spPr>
        <a:xfrm rot="17700000">
          <a:off x="4777063" y="1820162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732CF-CDAD-4E92-BE2C-BDFEAC1678DD}">
      <dsp:nvSpPr>
        <dsp:cNvPr id="0" name=""/>
        <dsp:cNvSpPr/>
      </dsp:nvSpPr>
      <dsp:spPr>
        <a:xfrm>
          <a:off x="5529551" y="2833925"/>
          <a:ext cx="728936" cy="72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F1F40-122B-4A65-BECE-B7126B3B07BF}">
      <dsp:nvSpPr>
        <dsp:cNvPr id="0" name=""/>
        <dsp:cNvSpPr/>
      </dsp:nvSpPr>
      <dsp:spPr>
        <a:xfrm rot="17700000">
          <a:off x="4666226" y="3848490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Автоматическое попадание во все информационные носители</a:t>
          </a:r>
          <a:endParaRPr lang="ru-RU" sz="1100" kern="1200" dirty="0"/>
        </a:p>
      </dsp:txBody>
      <dsp:txXfrm>
        <a:off x="4666226" y="3848490"/>
        <a:ext cx="1510146" cy="728135"/>
      </dsp:txXfrm>
    </dsp:sp>
    <dsp:sp modelId="{9802504B-446A-4578-8984-F6404F03CB58}">
      <dsp:nvSpPr>
        <dsp:cNvPr id="0" name=""/>
        <dsp:cNvSpPr/>
      </dsp:nvSpPr>
      <dsp:spPr>
        <a:xfrm rot="17700000">
          <a:off x="5611667" y="1820162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0300F-BF3E-47F4-8225-7B6B44D4E8FA}">
      <dsp:nvSpPr>
        <dsp:cNvPr id="0" name=""/>
        <dsp:cNvSpPr/>
      </dsp:nvSpPr>
      <dsp:spPr>
        <a:xfrm>
          <a:off x="6364267" y="2496228"/>
          <a:ext cx="1404330" cy="140433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26B85-1C47-4881-A248-2EC29EDCB253}">
      <dsp:nvSpPr>
        <dsp:cNvPr id="0" name=""/>
        <dsp:cNvSpPr/>
      </dsp:nvSpPr>
      <dsp:spPr>
        <a:xfrm rot="17700000">
          <a:off x="6950863" y="1154603"/>
          <a:ext cx="1562190" cy="1234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Бесплатная рассылка коммерческих предложений предприятий-членов Палаты по всей членской базе</a:t>
          </a:r>
          <a:endParaRPr lang="ru-RU" sz="1200" kern="1200" dirty="0"/>
        </a:p>
      </dsp:txBody>
      <dsp:txXfrm>
        <a:off x="6950863" y="1154603"/>
        <a:ext cx="1562190" cy="1234930"/>
      </dsp:txXfrm>
    </dsp:sp>
    <dsp:sp modelId="{FF20DC1A-06DB-4C45-93FD-5FDEFE9364A5}">
      <dsp:nvSpPr>
        <dsp:cNvPr id="0" name=""/>
        <dsp:cNvSpPr/>
      </dsp:nvSpPr>
      <dsp:spPr>
        <a:xfrm>
          <a:off x="7915351" y="2833925"/>
          <a:ext cx="728936" cy="72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D7D94-5728-4800-851D-CDCE52CBB56A}">
      <dsp:nvSpPr>
        <dsp:cNvPr id="0" name=""/>
        <dsp:cNvSpPr/>
      </dsp:nvSpPr>
      <dsp:spPr>
        <a:xfrm rot="17700000">
          <a:off x="7150636" y="3848490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Размещение информационных материалов предприятий-членов ТПП Чувашской Республики в новостной ленте на сайте Палаты</a:t>
          </a:r>
          <a:endParaRPr lang="ru-RU" sz="1100" kern="1200" dirty="0"/>
        </a:p>
      </dsp:txBody>
      <dsp:txXfrm>
        <a:off x="7150636" y="3848490"/>
        <a:ext cx="1510146" cy="728135"/>
      </dsp:txXfrm>
    </dsp:sp>
    <dsp:sp modelId="{20908F78-A9D3-4E88-B5DD-FBD7DA2A5418}">
      <dsp:nvSpPr>
        <dsp:cNvPr id="0" name=""/>
        <dsp:cNvSpPr/>
      </dsp:nvSpPr>
      <dsp:spPr>
        <a:xfrm rot="17700000">
          <a:off x="8096077" y="1820162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6EDA2-D8F4-4555-B82E-FCA939F3AEA8}">
      <dsp:nvSpPr>
        <dsp:cNvPr id="0" name=""/>
        <dsp:cNvSpPr/>
      </dsp:nvSpPr>
      <dsp:spPr>
        <a:xfrm>
          <a:off x="8848565" y="2833925"/>
          <a:ext cx="728936" cy="72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11E3B-C322-4231-843E-018D7AFDE2E5}">
      <dsp:nvSpPr>
        <dsp:cNvPr id="0" name=""/>
        <dsp:cNvSpPr/>
      </dsp:nvSpPr>
      <dsp:spPr>
        <a:xfrm rot="17700000">
          <a:off x="8173494" y="3947094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794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Оказание оперативной юридической помощи</a:t>
          </a:r>
          <a:endParaRPr lang="ru-RU" sz="1100" kern="1200" dirty="0"/>
        </a:p>
      </dsp:txBody>
      <dsp:txXfrm>
        <a:off x="8173494" y="3947094"/>
        <a:ext cx="1510146" cy="728135"/>
      </dsp:txXfrm>
    </dsp:sp>
    <dsp:sp modelId="{EC065599-5DE6-4C3A-9B1A-7917D27FF623}">
      <dsp:nvSpPr>
        <dsp:cNvPr id="0" name=""/>
        <dsp:cNvSpPr/>
      </dsp:nvSpPr>
      <dsp:spPr>
        <a:xfrm rot="17700000">
          <a:off x="8930680" y="1820162"/>
          <a:ext cx="1510146" cy="72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1CE71-DF26-4B86-B1D2-23C6E4F77F06}">
      <dsp:nvSpPr>
        <dsp:cNvPr id="0" name=""/>
        <dsp:cNvSpPr/>
      </dsp:nvSpPr>
      <dsp:spPr>
        <a:xfrm>
          <a:off x="9683280" y="2496228"/>
          <a:ext cx="1404330" cy="1404330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2B8CC-D156-43D5-B0B5-CEFAEE12F526}">
      <dsp:nvSpPr>
        <dsp:cNvPr id="0" name=""/>
        <dsp:cNvSpPr/>
      </dsp:nvSpPr>
      <dsp:spPr>
        <a:xfrm rot="17700000">
          <a:off x="10178103" y="1351412"/>
          <a:ext cx="1745738" cy="841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Получение преференций и специальных тарифов на услуги дочерних организаций ТПП Чувашской Республики </a:t>
          </a:r>
          <a:endParaRPr lang="ru-RU" sz="1200" kern="1200" dirty="0"/>
        </a:p>
      </dsp:txBody>
      <dsp:txXfrm>
        <a:off x="10178103" y="1351412"/>
        <a:ext cx="1745738" cy="841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8CE1C-AD5A-47DD-8F64-62F7AC69795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4C67-7B47-4FB2-A9E7-6CB3848C6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6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84F977F-EADF-40DD-BDC6-BD5F7C810B8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pchr.ru/tpp-members/list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pchr.ru/tpp/structure/organizatsionnyy-otdel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pchr.ru/tpp-members/list/" TargetMode="External"/><Relationship Id="rId7" Type="http://schemas.openxmlformats.org/officeDocument/2006/relationships/hyperlink" Target="http://www.remeslo.tppchr.ru/" TargetMode="External"/><Relationship Id="rId2" Type="http://schemas.openxmlformats.org/officeDocument/2006/relationships/hyperlink" Target="http://tppch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do21.biz/" TargetMode="External"/><Relationship Id="rId5" Type="http://schemas.openxmlformats.org/officeDocument/2006/relationships/hyperlink" Target="http://csexpert.tppchr.ru/" TargetMode="External"/><Relationship Id="rId4" Type="http://schemas.openxmlformats.org/officeDocument/2006/relationships/hyperlink" Target="http://www.subcontract.tppchr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pchr.ru/tpp-members/lis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slugi.tpprf.ru/ru/servic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400" b="1" dirty="0"/>
              <a:t>Организационный отдел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58679" y="3208713"/>
            <a:ext cx="8984511" cy="1033677"/>
          </a:xfrm>
        </p:spPr>
        <p:txBody>
          <a:bodyPr/>
          <a:lstStyle/>
          <a:p>
            <a:r>
              <a:rPr lang="ru-RU" altLang="ru-RU" sz="3200" b="1" dirty="0">
                <a:solidFill>
                  <a:schemeClr val="bg1"/>
                </a:solidFill>
              </a:rPr>
              <a:t>Торгово-промышленная палата </a:t>
            </a:r>
            <a:r>
              <a:rPr lang="en-US" altLang="ru-RU" sz="3200" b="1" dirty="0" smtClean="0">
                <a:solidFill>
                  <a:schemeClr val="bg1"/>
                </a:solidFill>
              </a:rPr>
              <a:t/>
            </a:r>
            <a:br>
              <a:rPr lang="en-US" altLang="ru-RU" sz="3200" b="1" dirty="0" smtClean="0">
                <a:solidFill>
                  <a:schemeClr val="bg1"/>
                </a:solidFill>
              </a:rPr>
            </a:br>
            <a:r>
              <a:rPr lang="ru-RU" altLang="ru-RU" sz="3200" b="1" dirty="0" smtClean="0">
                <a:solidFill>
                  <a:schemeClr val="bg1"/>
                </a:solidFill>
              </a:rPr>
              <a:t>Чувашской </a:t>
            </a:r>
            <a:r>
              <a:rPr lang="ru-RU" altLang="ru-RU" sz="3200" b="1" dirty="0">
                <a:solidFill>
                  <a:schemeClr val="bg1"/>
                </a:solidFill>
              </a:rPr>
              <a:t>Республики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Внутренний портал ТПП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50" y="1273419"/>
            <a:ext cx="9680829" cy="5471751"/>
          </a:xfrm>
        </p:spPr>
      </p:pic>
    </p:spTree>
    <p:extLst>
      <p:ext uri="{BB962C8B-B14F-4D97-AF65-F5344CB8AC3E}">
        <p14:creationId xmlns:p14="http://schemas.microsoft.com/office/powerpoint/2010/main" val="16084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Внутренний портал ТПП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7" y="1334926"/>
            <a:ext cx="9762204" cy="5486262"/>
          </a:xfrm>
        </p:spPr>
      </p:pic>
    </p:spTree>
    <p:extLst>
      <p:ext uri="{BB962C8B-B14F-4D97-AF65-F5344CB8AC3E}">
        <p14:creationId xmlns:p14="http://schemas.microsoft.com/office/powerpoint/2010/main" val="20656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825" y="469487"/>
            <a:ext cx="6362699" cy="6226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5. Работа с членами Палаты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Консультация по вступлени</a:t>
            </a:r>
            <a:r>
              <a:rPr lang="ru-RU" dirty="0"/>
              <a:t>ю</a:t>
            </a:r>
            <a:r>
              <a:rPr lang="ru-RU" dirty="0" smtClean="0"/>
              <a:t> в ТПП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Прием документов на вступление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Прием в члены Палаты (заседание Правление – 1 раз в квартал)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Взаимодействие по различным вопросам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Рассылка полезной информации, приглашений на мероприятия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Консультация по интересующим вопросам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3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Члены ТПП </a:t>
            </a:r>
            <a:r>
              <a:rPr lang="ru-RU" sz="2800" b="1" dirty="0" smtClean="0"/>
              <a:t>на сайте Палаты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33" y="1326220"/>
            <a:ext cx="9705442" cy="5411464"/>
          </a:xfrm>
        </p:spPr>
      </p:pic>
      <p:sp>
        <p:nvSpPr>
          <p:cNvPr id="3" name="TextBox 2"/>
          <p:cNvSpPr txBox="1"/>
          <p:nvPr/>
        </p:nvSpPr>
        <p:spPr>
          <a:xfrm>
            <a:off x="5235388" y="2886635"/>
            <a:ext cx="451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https://www.tppchr.ru/tpp-members/list/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572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998" y="519353"/>
            <a:ext cx="10053241" cy="6226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Количество организаций</a:t>
            </a:r>
            <a:r>
              <a:rPr lang="ru-RU" sz="2800" b="1" dirty="0"/>
              <a:t>, вступивших в </a:t>
            </a:r>
            <a:r>
              <a:rPr lang="ru-RU" sz="2800" b="1" dirty="0" smtClean="0"/>
              <a:t>ТПП</a:t>
            </a:r>
            <a:endParaRPr lang="ru-RU" sz="28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31227219"/>
              </p:ext>
            </p:extLst>
          </p:nvPr>
        </p:nvGraphicFramePr>
        <p:xfrm>
          <a:off x="1961998" y="1548699"/>
          <a:ext cx="9010802" cy="504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6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721" y="412955"/>
            <a:ext cx="10207227" cy="6226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Динамика численности членов ТПП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46435"/>
              </p:ext>
            </p:extLst>
          </p:nvPr>
        </p:nvGraphicFramePr>
        <p:xfrm>
          <a:off x="776835" y="1359463"/>
          <a:ext cx="10964708" cy="533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56040"/>
            <a:ext cx="10107029" cy="62268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Преимущества вступления в ТПП Чувашской Республики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358268"/>
              </p:ext>
            </p:extLst>
          </p:nvPr>
        </p:nvGraphicFramePr>
        <p:xfrm>
          <a:off x="251011" y="1004048"/>
          <a:ext cx="11806517" cy="585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9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49" y="502544"/>
            <a:ext cx="8372475" cy="6226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6. Документы для вступления в члены ТПП</a:t>
            </a:r>
            <a:endParaRPr lang="ru-RU" sz="2800" b="1" dirty="0"/>
          </a:p>
        </p:txBody>
      </p:sp>
      <p:graphicFrame>
        <p:nvGraphicFramePr>
          <p:cNvPr id="8" name="Объект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927653"/>
              </p:ext>
            </p:extLst>
          </p:nvPr>
        </p:nvGraphicFramePr>
        <p:xfrm>
          <a:off x="2331654" y="2946869"/>
          <a:ext cx="1957957" cy="165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Документ" showAsIcon="1" r:id="rId3" imgW="914400" imgH="771480" progId="Word.Document.12">
                  <p:embed/>
                </p:oleObj>
              </mc:Choice>
              <mc:Fallback>
                <p:oleObj name="Документ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1654" y="2946869"/>
                        <a:ext cx="1957957" cy="1652026"/>
                      </a:xfrm>
                      <a:prstGeom prst="rect">
                        <a:avLst/>
                      </a:prstGeom>
                      <a:ln w="762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89751"/>
              </p:ext>
            </p:extLst>
          </p:nvPr>
        </p:nvGraphicFramePr>
        <p:xfrm>
          <a:off x="4955331" y="2936753"/>
          <a:ext cx="1968912" cy="166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5331" y="2936753"/>
                        <a:ext cx="1968912" cy="1661268"/>
                      </a:xfrm>
                      <a:prstGeom prst="rect">
                        <a:avLst/>
                      </a:prstGeom>
                      <a:ln w="762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241811"/>
              </p:ext>
            </p:extLst>
          </p:nvPr>
        </p:nvGraphicFramePr>
        <p:xfrm>
          <a:off x="7696144" y="2930994"/>
          <a:ext cx="1976771" cy="1667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Лист" showAsIcon="1" r:id="rId7" imgW="914400" imgH="771480" progId="Excel.Sheet.8">
                  <p:embed/>
                </p:oleObj>
              </mc:Choice>
              <mc:Fallback>
                <p:oleObj name="Лист" showAsIcon="1" r:id="rId7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96144" y="2930994"/>
                        <a:ext cx="1976771" cy="1667901"/>
                      </a:xfrm>
                      <a:prstGeom prst="rect">
                        <a:avLst/>
                      </a:prstGeom>
                      <a:ln w="762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2233" y="6028567"/>
            <a:ext cx="311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в два клика Вы можете скачать документы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154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232" y="540734"/>
            <a:ext cx="6696075" cy="6226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7. Проекты </a:t>
            </a:r>
            <a:r>
              <a:rPr lang="ru-RU" sz="2800" b="1" dirty="0"/>
              <a:t>ТПП </a:t>
            </a:r>
            <a:r>
              <a:rPr lang="ru-RU" sz="2800" b="1" dirty="0" err="1" smtClean="0"/>
              <a:t>РФ</a:t>
            </a:r>
            <a:r>
              <a:rPr lang="ru-RU" sz="2700" baseline="100000" dirty="0" err="1" smtClean="0"/>
              <a:t>совместно</a:t>
            </a:r>
            <a:r>
              <a:rPr lang="ru-RU" sz="2700" baseline="100000" dirty="0" smtClean="0"/>
              <a:t> с ОВС</a:t>
            </a:r>
            <a:endParaRPr lang="ru-RU" sz="1300" baseline="100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35502"/>
            <a:ext cx="9601200" cy="50292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1. Развитие </a:t>
            </a:r>
            <a:r>
              <a:rPr lang="ru-RU" dirty="0"/>
              <a:t>семейного предпринимательства в России </a:t>
            </a: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- </a:t>
            </a:r>
            <a:r>
              <a:rPr lang="ru-RU" dirty="0"/>
              <a:t>100 Семейных компаний под патронатом Президента ТПП РФ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- </a:t>
            </a:r>
            <a:r>
              <a:rPr lang="ru-RU" dirty="0"/>
              <a:t>Всероссийский форум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- </a:t>
            </a:r>
            <a:r>
              <a:rPr lang="ru-RU" dirty="0"/>
              <a:t>Центр семейного </a:t>
            </a:r>
            <a:r>
              <a:rPr lang="ru-RU" dirty="0" smtClean="0"/>
              <a:t>предпринимательства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2. Бизнес-Барометр Коррупции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3. Антикоррупционная </a:t>
            </a:r>
            <a:r>
              <a:rPr lang="ru-RU" dirty="0" smtClean="0"/>
              <a:t>хартия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4. 100 Надежд </a:t>
            </a:r>
            <a:r>
              <a:rPr lang="ru-RU" dirty="0" smtClean="0"/>
              <a:t>Бизнеса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5. Проект </a:t>
            </a:r>
            <a:r>
              <a:rPr lang="ru-RU" dirty="0" smtClean="0"/>
              <a:t>«ЭТО БИЗНЕС»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6. ОРВ: продвижение экспертного потенциала ТПП </a:t>
            </a:r>
            <a:r>
              <a:rPr lang="ru-RU" dirty="0" smtClean="0"/>
              <a:t>России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7. Конкурс «Экономическое возрождение России</a:t>
            </a:r>
            <a:r>
              <a:rPr lang="ru-RU" dirty="0" smtClean="0"/>
              <a:t>»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8. Конкурс «Золотой Меркурий</a:t>
            </a:r>
            <a:r>
              <a:rPr lang="ru-RU" dirty="0" smtClean="0"/>
              <a:t>»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9. </a:t>
            </a:r>
            <a:r>
              <a:rPr lang="ru-RU" dirty="0" err="1"/>
              <a:t>Роскачество</a:t>
            </a:r>
            <a:r>
              <a:rPr lang="ru-RU" dirty="0"/>
              <a:t>: оказание услуг по закупке образцов продукции для ее </a:t>
            </a:r>
            <a:r>
              <a:rPr lang="ru-RU" dirty="0" smtClean="0"/>
              <a:t>испытаний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10. 100 лет экспертизы </a:t>
            </a:r>
            <a:r>
              <a:rPr lang="ru-RU" dirty="0" smtClean="0"/>
              <a:t>ТПП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11. День Российского предпринимательства (26 мая</a:t>
            </a:r>
            <a:r>
              <a:rPr lang="ru-RU" dirty="0" smtClean="0"/>
              <a:t>)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12. День </a:t>
            </a:r>
            <a:r>
              <a:rPr lang="ru-RU" dirty="0" smtClean="0"/>
              <a:t>поставщика</a:t>
            </a:r>
            <a:endParaRPr lang="ru-RU" dirty="0"/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6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814" y="557905"/>
            <a:ext cx="11588152" cy="680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8. Комитеты и Советы при</a:t>
            </a:r>
            <a:r>
              <a:rPr lang="ru-RU" sz="2800" b="1" dirty="0"/>
              <a:t> </a:t>
            </a:r>
            <a:r>
              <a:rPr lang="ru-RU" sz="2800" b="1" dirty="0" smtClean="0"/>
              <a:t>ТПП Чувашской </a:t>
            </a:r>
            <a:r>
              <a:rPr lang="ru-RU" sz="2800" b="1" dirty="0"/>
              <a:t>Республики</a:t>
            </a:r>
            <a:r>
              <a:rPr lang="ru-RU" sz="2400" baseline="100000" dirty="0"/>
              <a:t>*совместно с ОВС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015" y="1811548"/>
            <a:ext cx="10144664" cy="4572000"/>
          </a:xfrm>
        </p:spPr>
        <p:txBody>
          <a:bodyPr>
            <a:normAutofit fontScale="77500" lnSpcReduction="20000"/>
          </a:bodyPr>
          <a:lstStyle/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1.Комитет по развитию малого и среднего </a:t>
            </a:r>
            <a:r>
              <a:rPr lang="ru-RU" sz="2500" dirty="0" smtClean="0"/>
              <a:t>предпринимательства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2.Совет по безопасности </a:t>
            </a:r>
            <a:r>
              <a:rPr lang="ru-RU" sz="2500" dirty="0" smtClean="0"/>
              <a:t>предпринимательства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3.Комитет по профессиональному образованию, подготовке и повышению квалификации </a:t>
            </a:r>
            <a:r>
              <a:rPr lang="ru-RU" sz="2500" dirty="0" smtClean="0"/>
              <a:t>кадров 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4.Комитете по оценке и экономике </a:t>
            </a:r>
            <a:r>
              <a:rPr lang="ru-RU" sz="2500" dirty="0" smtClean="0"/>
              <a:t>недвижимости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5.Комитет по </a:t>
            </a:r>
            <a:r>
              <a:rPr lang="ru-RU" sz="2500" dirty="0" smtClean="0"/>
              <a:t>качеству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6.Комитет по экологии и природопользованию </a:t>
            </a:r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7. Комитет по проблемам оптимизации затрат предприятий и организаций на </a:t>
            </a:r>
            <a:r>
              <a:rPr lang="ru-RU" sz="2500" dirty="0" smtClean="0"/>
              <a:t>энергоресурсы</a:t>
            </a:r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/>
              <a:t>8</a:t>
            </a:r>
            <a:r>
              <a:rPr lang="ru-RU" sz="2500" dirty="0"/>
              <a:t>. Комитета по финансовым рынкам и кредитным </a:t>
            </a:r>
            <a:r>
              <a:rPr lang="ru-RU" sz="2500" dirty="0" smtClean="0"/>
              <a:t>организациям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9. Комитет по развитию системы </a:t>
            </a:r>
            <a:r>
              <a:rPr lang="ru-RU" sz="2500" dirty="0" smtClean="0"/>
              <a:t>закупок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10. Комитет по </a:t>
            </a:r>
            <a:r>
              <a:rPr lang="ru-RU" sz="2500" dirty="0" smtClean="0"/>
              <a:t>туризму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11. Гильдия </a:t>
            </a:r>
            <a:r>
              <a:rPr lang="ru-RU" sz="2500" dirty="0" smtClean="0"/>
              <a:t>ремесленников</a:t>
            </a:r>
            <a:endParaRPr lang="ru-RU" sz="2500" dirty="0"/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12. Клуб кадровиков </a:t>
            </a:r>
          </a:p>
          <a:p>
            <a:pPr marL="0" indent="-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/>
              <a:t>13. Клуб </a:t>
            </a:r>
            <a:r>
              <a:rPr lang="ru-RU" sz="2500" dirty="0" smtClean="0"/>
              <a:t>промышленников</a:t>
            </a:r>
            <a:endParaRPr lang="ru-RU" sz="2500" dirty="0"/>
          </a:p>
          <a:p>
            <a:pPr marL="0" indent="-360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2812"/>
            <a:ext cx="12192000" cy="62268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Содержание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chemeClr val="bg1"/>
                </a:solidFill>
              </a:rPr>
              <a:t>Торгово-промышленная </a:t>
            </a:r>
            <a:r>
              <a:rPr lang="ru-RU" altLang="ru-RU" sz="3200" dirty="0">
                <a:solidFill>
                  <a:schemeClr val="bg1"/>
                </a:solidFill>
              </a:rPr>
              <a:t>палата </a:t>
            </a:r>
            <a:r>
              <a:rPr lang="en-US" altLang="ru-RU" sz="3200" dirty="0">
                <a:solidFill>
                  <a:schemeClr val="bg1"/>
                </a:solidFill>
              </a:rPr>
              <a:t/>
            </a:r>
            <a:br>
              <a:rPr lang="en-US" altLang="ru-RU" sz="3200" dirty="0">
                <a:solidFill>
                  <a:schemeClr val="bg1"/>
                </a:solidFill>
              </a:rPr>
            </a:br>
            <a:r>
              <a:rPr lang="ru-RU" altLang="ru-RU" sz="3200" dirty="0">
                <a:solidFill>
                  <a:schemeClr val="bg1"/>
                </a:solidFill>
              </a:rPr>
              <a:t>Чувашской Республики</a:t>
            </a:r>
            <a:endParaRPr lang="ru-RU" sz="3200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38376" y="1878299"/>
            <a:ext cx="870753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hlinkClick r:id="rId2" action="ppaction://hlinksldjump"/>
              </a:rPr>
              <a:t>Структура Организационного отдела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hlinkClick r:id="rId3" action="ppaction://hlinksldjump"/>
              </a:rPr>
              <a:t>Функции Организационного отдела (направления деятельности</a:t>
            </a:r>
            <a:r>
              <a:rPr lang="ru-RU" sz="2000" dirty="0" smtClean="0">
                <a:hlinkClick r:id="rId3" action="ppaction://hlinksldjump"/>
              </a:rPr>
              <a:t>)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hlinkClick r:id="rId4" action="ppaction://hlinksldjump"/>
              </a:rPr>
              <a:t>Работа с информационными ресурсами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hlinkClick r:id="rId5" action="ppaction://hlinksldjump"/>
              </a:rPr>
              <a:t>Электронная ТПП / Внутренний портал </a:t>
            </a:r>
            <a:r>
              <a:rPr lang="ru-RU" sz="2000" dirty="0" smtClean="0">
                <a:hlinkClick r:id="rId5" action="ppaction://hlinksldjump"/>
              </a:rPr>
              <a:t>ТПП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hlinkClick r:id="rId6" action="ppaction://hlinksldjump"/>
              </a:rPr>
              <a:t>Работа с членами Палаты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hlinkClick r:id="rId7" action="ppaction://hlinksldjump"/>
              </a:rPr>
              <a:t>Документы для вступления в члены ТПП Чувашской Республики 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hlinkClick r:id="rId8" action="ppaction://hlinksldjump"/>
              </a:rPr>
              <a:t>Проекты ТПП РФ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hlinkClick r:id="rId9" action="ppaction://hlinksldjump"/>
              </a:rPr>
              <a:t>Комитеты и советы </a:t>
            </a:r>
            <a:r>
              <a:rPr lang="ru-RU" sz="2000" dirty="0" smtClean="0">
                <a:hlinkClick r:id="rId9" action="ppaction://hlinksldjump"/>
              </a:rPr>
              <a:t>при ТПП Чувашской Республики</a:t>
            </a:r>
            <a:endParaRPr lang="ru-RU" sz="20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hlinkClick r:id="rId10" action="ppaction://hlinksldjump"/>
              </a:rPr>
              <a:t>Планы и задачи Организационного отдела на 2023 год</a:t>
            </a:r>
            <a:r>
              <a:rPr lang="ru-RU" dirty="0">
                <a:hlinkClick r:id="rId10" action="ppaction://hlinksldjump"/>
              </a:rPr>
              <a:t/>
            </a:r>
            <a:br>
              <a:rPr lang="ru-RU" dirty="0">
                <a:hlinkClick r:id="rId10" action="ppaction://hlinksldjump"/>
              </a:rPr>
            </a:br>
            <a:r>
              <a:rPr lang="ru-RU" dirty="0">
                <a:hlinkClick r:id="rId10" action="ppaction://hlinksldjump"/>
              </a:rPr>
              <a:t/>
            </a:r>
            <a:br>
              <a:rPr lang="ru-RU" dirty="0">
                <a:hlinkClick r:id="rId10" action="ppaction://hlinksldjump"/>
              </a:rPr>
            </a:b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8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179" y="488537"/>
            <a:ext cx="9601200" cy="622683"/>
          </a:xfrm>
        </p:spPr>
        <p:txBody>
          <a:bodyPr>
            <a:noAutofit/>
          </a:bodyPr>
          <a:lstStyle/>
          <a:p>
            <a:r>
              <a:rPr lang="ru-RU" sz="2800" b="1" dirty="0"/>
              <a:t>Вместе мы будем сильнее!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700" y="2695575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endParaRPr lang="en-US" altLang="ru-RU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4000" b="1" i="1" dirty="0" smtClean="0">
                <a:solidFill>
                  <a:schemeClr val="tx1"/>
                </a:solidFill>
              </a:rPr>
              <a:t>Спасибо </a:t>
            </a:r>
            <a:r>
              <a:rPr lang="ru-RU" altLang="ru-RU" sz="4000" b="1" i="1" dirty="0">
                <a:solidFill>
                  <a:schemeClr val="tx1"/>
                </a:solidFill>
              </a:rPr>
              <a:t>за внимание!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6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541" y="402812"/>
            <a:ext cx="8475010" cy="6226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1. Структура Организационного отдела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426868"/>
              </p:ext>
            </p:extLst>
          </p:nvPr>
        </p:nvGraphicFramePr>
        <p:xfrm>
          <a:off x="2411506" y="1577791"/>
          <a:ext cx="6804211" cy="393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3141432"/>
              </p:ext>
            </p:extLst>
          </p:nvPr>
        </p:nvGraphicFramePr>
        <p:xfrm>
          <a:off x="9619129" y="3343837"/>
          <a:ext cx="2061882" cy="2599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88187" y="4428565"/>
            <a:ext cx="131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…………..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854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Организационный отдел </a:t>
            </a:r>
            <a:r>
              <a:rPr lang="ru-RU" sz="2800" b="1" dirty="0" smtClean="0"/>
              <a:t>на сайте ТПП </a:t>
            </a:r>
            <a:r>
              <a:rPr lang="ru-RU" sz="2800" b="1" dirty="0"/>
              <a:t>ЧР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62" y="1331203"/>
            <a:ext cx="9943043" cy="5403222"/>
          </a:xfrm>
        </p:spPr>
      </p:pic>
      <p:sp>
        <p:nvSpPr>
          <p:cNvPr id="3" name="TextBox 2"/>
          <p:cNvSpPr txBox="1"/>
          <p:nvPr/>
        </p:nvSpPr>
        <p:spPr>
          <a:xfrm>
            <a:off x="5190565" y="2501152"/>
            <a:ext cx="4939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https://www.tppchr.ru/tpp/structure/organizatsionnyy-otdel/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14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049" y="465565"/>
            <a:ext cx="9859379" cy="6226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2. Функции Организационного </a:t>
            </a:r>
            <a:r>
              <a:rPr lang="ru-RU" sz="2400" b="1" dirty="0"/>
              <a:t>отдела (направления деятельности)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2323485"/>
            <a:ext cx="6961517" cy="290114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900" dirty="0"/>
              <a:t>Секретариат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900" dirty="0"/>
              <a:t>Работа с </a:t>
            </a:r>
            <a:r>
              <a:rPr lang="ru-RU" sz="1900" dirty="0" smtClean="0"/>
              <a:t>кадрами (персоналом)</a:t>
            </a:r>
            <a:endParaRPr lang="ru-RU" sz="19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900" dirty="0"/>
              <a:t>Работа с членами ТПП ЧР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900" dirty="0"/>
              <a:t>Электронная ТПП / Внутренний портал ТПП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900" dirty="0"/>
              <a:t>Поддержка информационных ресурсов ТПП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900" dirty="0"/>
              <a:t>Поддержка технических и программных средств ТПП</a:t>
            </a:r>
          </a:p>
          <a:p>
            <a:pPr marL="457200" indent="-457200">
              <a:buFont typeface="+mj-lt"/>
              <a:buAutoNum type="arabicPeriod"/>
            </a:pP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53" y="4281055"/>
            <a:ext cx="3122704" cy="20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403" y="494140"/>
            <a:ext cx="10044276" cy="6226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Функции Организационного </a:t>
            </a:r>
            <a:r>
              <a:rPr lang="ru-RU" sz="2400" b="1" dirty="0"/>
              <a:t>отдела (направления деятельности)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889569"/>
              </p:ext>
            </p:extLst>
          </p:nvPr>
        </p:nvGraphicFramePr>
        <p:xfrm>
          <a:off x="385481" y="1362635"/>
          <a:ext cx="11672047" cy="526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498">
                  <a:extLst>
                    <a:ext uri="{9D8B030D-6E8A-4147-A177-3AD203B41FA5}">
                      <a16:colId xmlns:a16="http://schemas.microsoft.com/office/drawing/2014/main" val="3454798181"/>
                    </a:ext>
                  </a:extLst>
                </a:gridCol>
                <a:gridCol w="2085597">
                  <a:extLst>
                    <a:ext uri="{9D8B030D-6E8A-4147-A177-3AD203B41FA5}">
                      <a16:colId xmlns:a16="http://schemas.microsoft.com/office/drawing/2014/main" val="1732495180"/>
                    </a:ext>
                  </a:extLst>
                </a:gridCol>
                <a:gridCol w="2160495">
                  <a:extLst>
                    <a:ext uri="{9D8B030D-6E8A-4147-A177-3AD203B41FA5}">
                      <a16:colId xmlns:a16="http://schemas.microsoft.com/office/drawing/2014/main" val="110088791"/>
                    </a:ext>
                  </a:extLst>
                </a:gridCol>
                <a:gridCol w="2088775">
                  <a:extLst>
                    <a:ext uri="{9D8B030D-6E8A-4147-A177-3AD203B41FA5}">
                      <a16:colId xmlns:a16="http://schemas.microsoft.com/office/drawing/2014/main" val="717573129"/>
                    </a:ext>
                  </a:extLst>
                </a:gridCol>
                <a:gridCol w="1945341">
                  <a:extLst>
                    <a:ext uri="{9D8B030D-6E8A-4147-A177-3AD203B41FA5}">
                      <a16:colId xmlns:a16="http://schemas.microsoft.com/office/drawing/2014/main" val="1759322262"/>
                    </a:ext>
                  </a:extLst>
                </a:gridCol>
                <a:gridCol w="1945341">
                  <a:extLst>
                    <a:ext uri="{9D8B030D-6E8A-4147-A177-3AD203B41FA5}">
                      <a16:colId xmlns:a16="http://schemas.microsoft.com/office/drawing/2014/main" val="355512345"/>
                    </a:ext>
                  </a:extLst>
                </a:gridCol>
              </a:tblGrid>
              <a:tr h="40030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Функции</a:t>
                      </a:r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396551"/>
                  </a:ext>
                </a:extLst>
              </a:tr>
              <a:tr h="16784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Секретаря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Осуществляет работу по организационно-техническому обеспечению административно-распорядительной деятельности руководителя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Осуществляет работу по организационно-техническому обеспечению административно-распорядительной деятельности руководителя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Составляет письма, запросы, другие документы, готовит ответы авторам писем по поручению руководителя либо в рамках своих компетенций, организует проведение телефонных переговоров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Выполняет работу по подготовке заседаний и совещаний (сбор необходимых материалов, оповещение участников о времени и месте проведения, повестке дня, их регистрация), ведет и оформляет протоколы заседаний и совещаний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Осуществляет контроль за исполнением сотрудниками подразделения приказов и распоряжений, а также за соблюдением сроков выполнения указаний и поручения руководителя, взятых на контроль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75511"/>
                  </a:ext>
                </a:extLst>
              </a:tr>
              <a:tr h="1423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Инспектора по кадрам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Ведет учет личного состава предприятия, его подразделений в соответствии с унифицированными формами первичной учетной документации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Оформляет прием, перевод и увольнение работников в соответствии с трудовым законодательством, положениями и приказами руководителя предприятия, а также другую установленную документацию по кадрам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Заполняет, учитывает и хранит трудовые книжки, производит подсчет трудового стажа, выдает справки о настоящей и прошлой трудовой деятельности работников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Осуществляет контроль за состоянием трудовой дисциплины в подразделениях организации и соблюдением работниками правил внутреннего трудового распорядка 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Формирует и ведет личные дела работников, вносит в них изменения, связанные с трудовой деятельностью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0619"/>
                  </a:ext>
                </a:extLst>
              </a:tr>
              <a:tr h="17514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Системного оператора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Устанавливает и обслуживает компьютерную и офисную технику, оргтехнику, внутреннюю АТС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Устанавливает, настраивает и обновляет офисное и прикладное программное обеспечение (MS </a:t>
                      </a:r>
                      <a:r>
                        <a:rPr lang="ru-RU" sz="1000" dirty="0" err="1" smtClean="0"/>
                        <a:t>Office</a:t>
                      </a:r>
                      <a:r>
                        <a:rPr lang="ru-RU" sz="1000" dirty="0" smtClean="0"/>
                        <a:t>, 1С и т.п.), обеспечивает своевременное копирование и архивирование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Обеспечивает работоспособность и безопасность сети, а также оказывает техническую поддержку и помощь пользователям, создает и поддерживает в актуальном состоянии пользовательские учетные записи, назначает права доступа и контролирует использование сетевых ресурсов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Устанавливает, настраивает и обновляет офисное и прикладное программное обеспечение (MS </a:t>
                      </a:r>
                      <a:r>
                        <a:rPr lang="ru-RU" sz="1000" dirty="0" err="1" smtClean="0"/>
                        <a:t>Office</a:t>
                      </a:r>
                      <a:r>
                        <a:rPr lang="ru-RU" sz="1000" dirty="0" smtClean="0"/>
                        <a:t>, 1С и т.п.), обеспечивает своевременное копирование и архивирование данных.</a:t>
                      </a:r>
                    </a:p>
                    <a:p>
                      <a:pPr algn="l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i="0" dirty="0" smtClean="0"/>
                        <a:t>Систематически анализирует рынок аппаратных средств и программного обеспечения, подготавливает предложения по модернизации, приобретению сетевого оборудования, обновлению программного обеспечения до уровня развития современных информационных технологий</a:t>
                      </a:r>
                      <a:endParaRPr lang="ru-RU" sz="10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055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1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188" y="456040"/>
            <a:ext cx="7040212" cy="62268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3. Работа с информационными ресурсами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685" y="1652336"/>
            <a:ext cx="11141744" cy="520566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/>
              <a:t>Сайт ТПП </a:t>
            </a:r>
            <a:r>
              <a:rPr lang="ru-RU" sz="1900" b="1" dirty="0" smtClean="0"/>
              <a:t>Чувашской Республики: </a:t>
            </a:r>
            <a:r>
              <a:rPr lang="ru-RU" sz="1900" b="1" dirty="0" smtClean="0">
                <a:hlinkClick r:id="rId2"/>
              </a:rPr>
              <a:t>www.tppch</a:t>
            </a:r>
            <a:r>
              <a:rPr lang="en-US" sz="1900" b="1" dirty="0">
                <a:hlinkClick r:id="rId2"/>
              </a:rPr>
              <a:t>r</a:t>
            </a:r>
            <a:r>
              <a:rPr lang="ru-RU" sz="1900" b="1" dirty="0" smtClean="0">
                <a:hlinkClick r:id="rId2"/>
              </a:rPr>
              <a:t>.</a:t>
            </a:r>
            <a:r>
              <a:rPr lang="ru-RU" sz="1900" b="1" dirty="0" err="1" smtClean="0">
                <a:hlinkClick r:id="rId2"/>
              </a:rPr>
              <a:t>ru</a:t>
            </a:r>
            <a:r>
              <a:rPr lang="ru-RU" sz="1900" dirty="0" smtClean="0">
                <a:hlinkClick r:id="rId2"/>
              </a:rPr>
              <a:t> </a:t>
            </a:r>
            <a:endParaRPr lang="en-US" sz="1900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900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 smtClean="0"/>
              <a:t>Виртуальная </a:t>
            </a:r>
            <a:r>
              <a:rPr lang="ru-RU" sz="1900" b="1" dirty="0"/>
              <a:t>выставка предприятий Чувашии </a:t>
            </a:r>
            <a:r>
              <a:rPr lang="ru-RU" sz="1900" b="1" dirty="0" smtClean="0"/>
              <a:t>(Члены </a:t>
            </a:r>
            <a:r>
              <a:rPr lang="ru-RU" sz="1900" b="1" dirty="0"/>
              <a:t>ТПП Чувашской </a:t>
            </a:r>
            <a:r>
              <a:rPr lang="ru-RU" sz="1900" b="1" dirty="0" smtClean="0"/>
              <a:t>Республики): </a:t>
            </a:r>
            <a:r>
              <a:rPr lang="ru-RU" sz="1900" b="1" dirty="0" smtClean="0">
                <a:hlinkClick r:id="rId3"/>
              </a:rPr>
              <a:t>https</a:t>
            </a:r>
            <a:r>
              <a:rPr lang="ru-RU" sz="1900" b="1" dirty="0">
                <a:hlinkClick r:id="rId3"/>
              </a:rPr>
              <a:t>://www.tppchr.ru/tpp-members/list</a:t>
            </a:r>
            <a:r>
              <a:rPr lang="ru-RU" sz="1900" b="1" dirty="0" smtClean="0">
                <a:hlinkClick r:id="rId3"/>
              </a:rPr>
              <a:t>/</a:t>
            </a:r>
            <a:endParaRPr lang="en-US" sz="1900" b="1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900" dirty="0" smtClean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 smtClean="0"/>
              <a:t>Центр </a:t>
            </a:r>
            <a:r>
              <a:rPr lang="ru-RU" sz="1900" b="1" dirty="0"/>
              <a:t>субконтрактации Чувашской </a:t>
            </a:r>
            <a:r>
              <a:rPr lang="ru-RU" sz="1900" b="1" dirty="0" smtClean="0"/>
              <a:t>Республики: </a:t>
            </a:r>
            <a:r>
              <a:rPr lang="en-US" sz="1900" b="1" dirty="0" smtClean="0">
                <a:hlinkClick r:id="rId4"/>
              </a:rPr>
              <a:t>http://www.subcontract.tppchr.ru/</a:t>
            </a:r>
            <a:endParaRPr lang="en-US" sz="1900" b="1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900" b="1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 smtClean="0"/>
              <a:t>Орган </a:t>
            </a:r>
            <a:r>
              <a:rPr lang="ru-RU" sz="1900" b="1" dirty="0"/>
              <a:t>по сертификации ООО </a:t>
            </a:r>
            <a:r>
              <a:rPr lang="ru-RU" sz="1900" b="1" dirty="0" smtClean="0"/>
              <a:t>«Центр </a:t>
            </a:r>
            <a:r>
              <a:rPr lang="ru-RU" sz="1900" b="1" dirty="0"/>
              <a:t>сертификации </a:t>
            </a:r>
            <a:r>
              <a:rPr lang="ru-RU" sz="1900" b="1" dirty="0" smtClean="0"/>
              <a:t>«ТПП – Эксперт»: </a:t>
            </a:r>
            <a:r>
              <a:rPr lang="ru-RU" sz="1900" b="1" u="sng" dirty="0" smtClean="0">
                <a:hlinkClick r:id="rId5"/>
              </a:rPr>
              <a:t>http</a:t>
            </a:r>
            <a:r>
              <a:rPr lang="ru-RU" sz="1900" b="1" u="sng" dirty="0">
                <a:hlinkClick r:id="rId5"/>
              </a:rPr>
              <a:t>://csexpert.tppchr.ru</a:t>
            </a:r>
            <a:r>
              <a:rPr lang="ru-RU" sz="1900" b="1" u="sng" dirty="0" smtClean="0">
                <a:hlinkClick r:id="rId5"/>
              </a:rPr>
              <a:t>/</a:t>
            </a:r>
            <a:endParaRPr lang="en-US" sz="1900" b="1" u="sng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900" dirty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/>
              <a:t>АНО ВО «Школа делового </a:t>
            </a:r>
            <a:r>
              <a:rPr lang="ru-RU" sz="1900" b="1" dirty="0" smtClean="0"/>
              <a:t>образования»</a:t>
            </a:r>
            <a:r>
              <a:rPr lang="ru-RU" sz="1900" dirty="0" smtClean="0"/>
              <a:t>: </a:t>
            </a:r>
            <a:r>
              <a:rPr lang="ru-RU" sz="1900" b="1" u="sng" dirty="0" smtClean="0">
                <a:hlinkClick r:id="rId6"/>
              </a:rPr>
              <a:t>https</a:t>
            </a:r>
            <a:r>
              <a:rPr lang="ru-RU" sz="1900" b="1" u="sng" dirty="0">
                <a:hlinkClick r:id="rId6"/>
              </a:rPr>
              <a:t>://www.sdo21.biz</a:t>
            </a:r>
            <a:r>
              <a:rPr lang="ru-RU" sz="1900" b="1" u="sng" dirty="0" smtClean="0">
                <a:hlinkClick r:id="rId6"/>
              </a:rPr>
              <a:t>/</a:t>
            </a:r>
            <a:endParaRPr lang="en-US" sz="1900" b="1" u="sng" dirty="0" smtClean="0"/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ru-RU" sz="1900" b="1" dirty="0" smtClean="0"/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900" b="1" dirty="0" smtClean="0"/>
              <a:t>Народные промыслы: </a:t>
            </a:r>
            <a:r>
              <a:rPr lang="en-US" sz="1900" b="1" dirty="0" smtClean="0">
                <a:hlinkClick r:id="rId7"/>
              </a:rPr>
              <a:t>www</a:t>
            </a:r>
            <a:r>
              <a:rPr lang="ru-RU" sz="1900" b="1" dirty="0">
                <a:hlinkClick r:id="rId7"/>
              </a:rPr>
              <a:t>.</a:t>
            </a:r>
            <a:r>
              <a:rPr lang="en-US" sz="1900" b="1" dirty="0" err="1">
                <a:hlinkClick r:id="rId7"/>
              </a:rPr>
              <a:t>remeslo</a:t>
            </a:r>
            <a:r>
              <a:rPr lang="ru-RU" sz="1900" b="1" dirty="0">
                <a:hlinkClick r:id="rId7"/>
              </a:rPr>
              <a:t>.</a:t>
            </a:r>
            <a:r>
              <a:rPr lang="en-US" sz="1900" b="1" dirty="0" err="1">
                <a:hlinkClick r:id="rId7"/>
              </a:rPr>
              <a:t>tppchr</a:t>
            </a:r>
            <a:r>
              <a:rPr lang="ru-RU" sz="1900" b="1" dirty="0">
                <a:hlinkClick r:id="rId7"/>
              </a:rPr>
              <a:t>.</a:t>
            </a:r>
            <a:r>
              <a:rPr lang="en-US" sz="1900" b="1" dirty="0" err="1" smtClean="0">
                <a:hlinkClick r:id="rId7"/>
              </a:rPr>
              <a:t>ru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2009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Официальный сайт </a:t>
            </a:r>
            <a:r>
              <a:rPr lang="ru-RU" sz="2800" b="1" dirty="0" smtClean="0"/>
              <a:t>ТПП </a:t>
            </a:r>
            <a:r>
              <a:rPr lang="ru-RU" sz="2800" b="1" dirty="0"/>
              <a:t>Чувашской Республики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35" y="1347587"/>
            <a:ext cx="9525802" cy="5324957"/>
          </a:xfrm>
        </p:spPr>
      </p:pic>
      <p:sp>
        <p:nvSpPr>
          <p:cNvPr id="3" name="TextBox 2"/>
          <p:cNvSpPr txBox="1"/>
          <p:nvPr/>
        </p:nvSpPr>
        <p:spPr>
          <a:xfrm>
            <a:off x="1739153" y="2017058"/>
            <a:ext cx="331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https://www.tppchr.ru/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4573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4. Электронная </a:t>
            </a:r>
            <a:r>
              <a:rPr lang="ru-RU" sz="2800" b="1" dirty="0"/>
              <a:t>ТПП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7" y="1316912"/>
            <a:ext cx="10310290" cy="5420772"/>
          </a:xfrm>
        </p:spPr>
      </p:pic>
      <p:sp>
        <p:nvSpPr>
          <p:cNvPr id="3" name="TextBox 2"/>
          <p:cNvSpPr txBox="1"/>
          <p:nvPr/>
        </p:nvSpPr>
        <p:spPr>
          <a:xfrm>
            <a:off x="2689412" y="3415552"/>
            <a:ext cx="366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https://uslugi.tpprf.ru/ru/services/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837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резентация ТПП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резентация ТПП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793</TotalTime>
  <Words>919</Words>
  <Application>Microsoft Office PowerPoint</Application>
  <PresentationFormat>Широкоэкранный</PresentationFormat>
  <Paragraphs>126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Franklin Gothic Book</vt:lpstr>
      <vt:lpstr>Crop</vt:lpstr>
      <vt:lpstr>Документ</vt:lpstr>
      <vt:lpstr>Document</vt:lpstr>
      <vt:lpstr>Лист</vt:lpstr>
      <vt:lpstr>Торгово-промышленная палата  Чувашской Республики</vt:lpstr>
      <vt:lpstr>Содержание</vt:lpstr>
      <vt:lpstr>1. Структура Организационного отдела</vt:lpstr>
      <vt:lpstr>Организационный отдел на сайте ТПП ЧР</vt:lpstr>
      <vt:lpstr>2. Функции Организационного отдела (направления деятельности)</vt:lpstr>
      <vt:lpstr>Функции Организационного отдела (направления деятельности)</vt:lpstr>
      <vt:lpstr>3. Работа с информационными ресурсами</vt:lpstr>
      <vt:lpstr>Официальный сайт ТПП Чувашской Республики</vt:lpstr>
      <vt:lpstr>4. Электронная ТПП</vt:lpstr>
      <vt:lpstr>Внутренний портал ТПП </vt:lpstr>
      <vt:lpstr>Внутренний портал ТПП </vt:lpstr>
      <vt:lpstr>5. Работа с членами Палаты</vt:lpstr>
      <vt:lpstr>Члены ТПП на сайте Палаты</vt:lpstr>
      <vt:lpstr>Количество организаций, вступивших в ТПП</vt:lpstr>
      <vt:lpstr>Динамика численности членов ТПП</vt:lpstr>
      <vt:lpstr>Преимущества вступления в ТПП Чувашской Республики</vt:lpstr>
      <vt:lpstr>6. Документы для вступления в члены ТПП</vt:lpstr>
      <vt:lpstr>7. Проекты ТПП РФсовместно с ОВС</vt:lpstr>
      <vt:lpstr>8. Комитеты и Советы при ТПП Чувашской Республики*совместно с ОВС </vt:lpstr>
      <vt:lpstr>Вместе мы будем сильнее!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85</cp:revision>
  <dcterms:created xsi:type="dcterms:W3CDTF">2023-01-24T12:15:21Z</dcterms:created>
  <dcterms:modified xsi:type="dcterms:W3CDTF">2023-02-13T12:46:52Z</dcterms:modified>
</cp:coreProperties>
</file>